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5.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s/slide16.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39.xml" ContentType="application/vnd.openxmlformats-officedocument.presentationml.slideLayout+xml"/>
  <Override PartName="/ppt/slideLayouts/slideLayout41.xml" ContentType="application/vnd.openxmlformats-officedocument.presentationml.slideLayout+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69.xml" ContentType="application/vnd.openxmlformats-officedocument.presentationml.slideLayout+xml"/>
  <Override PartName="/ppt/slideLayouts/slideLayout68.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40.xml" ContentType="application/vnd.openxmlformats-officedocument.presentationml.slideLayout+xml"/>
  <Override PartName="/ppt/slideLayouts/slideLayout73.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62.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commentAuthors.xml" ContentType="application/vnd.openxmlformats-officedocument.presentationml.commentAuthors+xml"/>
  <Override PartName="/ppt/theme/themeOverride49.xml" ContentType="application/vnd.openxmlformats-officedocument.themeOverride+xml"/>
  <Override PartName="/ppt/handoutMasters/handoutMaster1.xml" ContentType="application/vnd.openxmlformats-officedocument.presentationml.handoutMaster+xml"/>
  <Override PartName="/ppt/theme/themeOverride20.xml" ContentType="application/vnd.openxmlformats-officedocument.themeOverride+xml"/>
  <Override PartName="/ppt/theme/themeOverride19.xml" ContentType="application/vnd.openxmlformats-officedocument.themeOverride+xml"/>
  <Override PartName="/ppt/theme/themeOverride18.xml" ContentType="application/vnd.openxmlformats-officedocument.themeOverride+xml"/>
  <Override PartName="/ppt/theme/themeOverride17.xml" ContentType="application/vnd.openxmlformats-officedocument.themeOverride+xml"/>
  <Override PartName="/ppt/theme/themeOverride16.xml" ContentType="application/vnd.openxmlformats-officedocument.themeOverride+xml"/>
  <Override PartName="/ppt/theme/themeOverride15.xml" ContentType="application/vnd.openxmlformats-officedocument.themeOverride+xml"/>
  <Override PartName="/ppt/theme/themeOverride14.xml" ContentType="application/vnd.openxmlformats-officedocument.themeOverride+xml"/>
  <Override PartName="/ppt/theme/themeOverride13.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30.xml" ContentType="application/vnd.openxmlformats-officedocument.themeOverride+xml"/>
  <Override PartName="/ppt/theme/themeOverride29.xml" ContentType="application/vnd.openxmlformats-officedocument.themeOverride+xml"/>
  <Override PartName="/ppt/theme/themeOverride28.xml" ContentType="application/vnd.openxmlformats-officedocument.themeOverride+xml"/>
  <Override PartName="/ppt/theme/themeOverride27.xml" ContentType="application/vnd.openxmlformats-officedocument.themeOverride+xml"/>
  <Override PartName="/ppt/theme/themeOverride26.xml" ContentType="application/vnd.openxmlformats-officedocument.themeOverride+xml"/>
  <Override PartName="/ppt/theme/themeOverride25.xml" ContentType="application/vnd.openxmlformats-officedocument.themeOverride+xml"/>
  <Override PartName="/ppt/theme/themeOverride24.xml" ContentType="application/vnd.openxmlformats-officedocument.themeOverride+xml"/>
  <Override PartName="/ppt/theme/themeOverride12.xml" ContentType="application/vnd.openxmlformats-officedocument.themeOverride+xml"/>
  <Override PartName="/ppt/theme/themeOverride11.xml" ContentType="application/vnd.openxmlformats-officedocument.themeOverride+xml"/>
  <Override PartName="/ppt/theme/themeOverride10.xml" ContentType="application/vnd.openxmlformats-officedocument.themeOverride+xml"/>
  <Override PartName="/ppt/theme/themeOverride1.xml" ContentType="application/vnd.openxmlformats-officedocument.themeOverride+xml"/>
  <Override PartName="/ppt/theme/theme1.xml" ContentType="application/vnd.openxmlformats-officedocument.theme+xml"/>
  <Override PartName="/ppt/theme/themeOverride2.xml" ContentType="application/vnd.openxmlformats-officedocument.themeOverride+xml"/>
  <Override PartName="/ppt/theme/themeOverride9.xml" ContentType="application/vnd.openxmlformats-officedocument.themeOverride+xml"/>
  <Override PartName="/ppt/theme/themeOverride8.xml" ContentType="application/vnd.openxmlformats-officedocument.themeOverride+xml"/>
  <Override PartName="/ppt/theme/themeOverride7.xml" ContentType="application/vnd.openxmlformats-officedocument.themeOverride+xml"/>
  <Override PartName="/ppt/theme/themeOverride6.xml" ContentType="application/vnd.openxmlformats-officedocument.themeOverride+xml"/>
  <Override PartName="/ppt/theme/themeOverride5.xml" ContentType="application/vnd.openxmlformats-officedocument.themeOverride+xml"/>
  <Override PartName="/ppt/theme/themeOverride4.xml" ContentType="application/vnd.openxmlformats-officedocument.themeOverride+xml"/>
  <Override PartName="/ppt/theme/themeOverride3.xml" ContentType="application/vnd.openxmlformats-officedocument.themeOverride+xml"/>
  <Override PartName="/ppt/notesMasters/notesMaster1.xml" ContentType="application/vnd.openxmlformats-officedocument.presentationml.notesMaster+xml"/>
  <Override PartName="/ppt/theme/themeOverride31.xml" ContentType="application/vnd.openxmlformats-officedocument.themeOverride+xml"/>
  <Override PartName="/ppt/theme/themeOverride33.xml" ContentType="application/vnd.openxmlformats-officedocument.themeOverride+xml"/>
  <Override PartName="/ppt/theme/themeOverride32.xml" ContentType="application/vnd.openxmlformats-officedocument.themeOverride+xml"/>
  <Override PartName="/ppt/theme/theme3.xml" ContentType="application/vnd.openxmlformats-officedocument.theme+xml"/>
  <Override PartName="/ppt/theme/themeOverride39.xml" ContentType="application/vnd.openxmlformats-officedocument.themeOverride+xml"/>
  <Override PartName="/ppt/theme/themeOverride38.xml" ContentType="application/vnd.openxmlformats-officedocument.themeOverride+xml"/>
  <Override PartName="/ppt/theme/themeOverride37.xml" ContentType="application/vnd.openxmlformats-officedocument.themeOverride+xml"/>
  <Override PartName="/ppt/theme/themeOverride36.xml" ContentType="application/vnd.openxmlformats-officedocument.themeOverride+xml"/>
  <Override PartName="/ppt/theme/themeOverride35.xml" ContentType="application/vnd.openxmlformats-officedocument.themeOverride+xml"/>
  <Override PartName="/ppt/theme/themeOverride34.xml" ContentType="application/vnd.openxmlformats-officedocument.themeOverride+xml"/>
  <Override PartName="/ppt/theme/themeOverride41.xml" ContentType="application/vnd.openxmlformats-officedocument.themeOverride+xml"/>
  <Override PartName="/ppt/theme/themeOverride40.xml" ContentType="application/vnd.openxmlformats-officedocument.themeOverride+xml"/>
  <Override PartName="/ppt/theme/themeOverride43.xml" ContentType="application/vnd.openxmlformats-officedocument.themeOverride+xml"/>
  <Override PartName="/ppt/theme/theme2.xml" ContentType="application/vnd.openxmlformats-officedocument.theme+xml"/>
  <Override PartName="/ppt/theme/themeOverride42.xml" ContentType="application/vnd.openxmlformats-officedocument.themeOverride+xml"/>
  <Override PartName="/ppt/theme/themeOverride48.xml" ContentType="application/vnd.openxmlformats-officedocument.themeOverride+xml"/>
  <Override PartName="/ppt/theme/themeOverride50.xml" ContentType="application/vnd.openxmlformats-officedocument.themeOverride+xml"/>
  <Override PartName="/ppt/theme/themeOverride46.xml" ContentType="application/vnd.openxmlformats-officedocument.themeOverride+xml"/>
  <Override PartName="/ppt/theme/themeOverride44.xml" ContentType="application/vnd.openxmlformats-officedocument.themeOverride+xml"/>
  <Override PartName="/ppt/theme/themeOverride47.xml" ContentType="application/vnd.openxmlformats-officedocument.themeOverride+xml"/>
  <Override PartName="/ppt/theme/themeOverride45.xml" ContentType="application/vnd.openxmlformats-officedocument.themeOverrid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594" r:id="rId2"/>
    <p:sldId id="606" r:id="rId3"/>
    <p:sldId id="619" r:id="rId4"/>
    <p:sldId id="623" r:id="rId5"/>
    <p:sldId id="626" r:id="rId6"/>
    <p:sldId id="631" r:id="rId7"/>
    <p:sldId id="598" r:id="rId8"/>
    <p:sldId id="599" r:id="rId9"/>
    <p:sldId id="629" r:id="rId10"/>
    <p:sldId id="628" r:id="rId11"/>
    <p:sldId id="633" r:id="rId12"/>
    <p:sldId id="636" r:id="rId13"/>
    <p:sldId id="637" r:id="rId14"/>
    <p:sldId id="639" r:id="rId15"/>
    <p:sldId id="630" r:id="rId16"/>
    <p:sldId id="58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artnerships and Cooperation" id="{563570DD-9BD6-44D2-96DE-5E4F16BEA283}">
          <p14:sldIdLst>
            <p14:sldId id="594"/>
            <p14:sldId id="606"/>
            <p14:sldId id="619"/>
            <p14:sldId id="623"/>
            <p14:sldId id="626"/>
            <p14:sldId id="631"/>
            <p14:sldId id="598"/>
            <p14:sldId id="599"/>
            <p14:sldId id="629"/>
            <p14:sldId id="628"/>
            <p14:sldId id="633"/>
            <p14:sldId id="636"/>
            <p14:sldId id="637"/>
            <p14:sldId id="639"/>
            <p14:sldId id="630"/>
            <p14:sldId id="588"/>
          </p14:sldIdLst>
        </p14:section>
      </p14:sectionLst>
    </p:ex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RUSCA Natalia (DEVCO)" initials="CADON(" lastIdx="21" clrIdx="0">
    <p:extLst>
      <p:ext uri="{19B8F6BF-5375-455C-9EA6-DF929625EA0E}">
        <p15:presenceInfo xmlns:p15="http://schemas.microsoft.com/office/powerpoint/2012/main" userId="CARRUSCA Natalia (DEVCO)" providerId="None"/>
      </p:ext>
    </p:extLst>
  </p:cmAuthor>
  <p:cmAuthor id="2" name="CARRUSCA Natalia (DEVCO)" initials="CN(" lastIdx="62" clrIdx="1">
    <p:extLst>
      <p:ext uri="{19B8F6BF-5375-455C-9EA6-DF929625EA0E}">
        <p15:presenceInfo xmlns:p15="http://schemas.microsoft.com/office/powerpoint/2012/main" userId="S-1-5-21-1606980848-2025429265-839522115-12166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356B1"/>
    <a:srgbClr val="FFD13F"/>
    <a:srgbClr val="034EA2"/>
    <a:srgbClr val="000000"/>
    <a:srgbClr val="EE1C25"/>
    <a:srgbClr val="FFC000"/>
    <a:srgbClr val="0185D0"/>
    <a:srgbClr val="028ED9"/>
    <a:srgbClr val="6197D9"/>
    <a:srgbClr val="6262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950" autoAdjust="0"/>
    <p:restoredTop sz="84161" autoAdjust="0"/>
  </p:normalViewPr>
  <p:slideViewPr>
    <p:cSldViewPr snapToGrid="0">
      <p:cViewPr varScale="1">
        <p:scale>
          <a:sx n="114" d="100"/>
          <a:sy n="114" d="100"/>
        </p:scale>
        <p:origin x="132" y="90"/>
      </p:cViewPr>
      <p:guideLst>
        <p:guide orient="horz" pos="2183"/>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50" d="100"/>
        <a:sy n="150" d="100"/>
      </p:scale>
      <p:origin x="0" y="-1284"/>
    </p:cViewPr>
  </p:sorterViewPr>
  <p:notesViewPr>
    <p:cSldViewPr snapToGrid="0">
      <p:cViewPr varScale="1">
        <p:scale>
          <a:sx n="49" d="100"/>
          <a:sy n="49" d="100"/>
        </p:scale>
        <p:origin x="2740"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09/02/2022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09/02/2022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eas.europa.eu/sites/eeas/files/eu-china_factsheet_06_2020_0.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eas.europa.eu/sites/eeas/files/eu-china_factsheet_06_2020_0.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myintracomm.ec.europa.eu/corp/intellectual-property/Documents/2019_Reuse-guidelines%28CC-BY%29.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CF2995-AB43-4B7C-B8CD-9DC7C3692A9C}" type="slidenum">
              <a:rPr lang="en-GB" smtClean="0"/>
              <a:t>2</a:t>
            </a:fld>
            <a:endParaRPr lang="en-GB"/>
          </a:p>
        </p:txBody>
      </p:sp>
    </p:spTree>
    <p:extLst>
      <p:ext uri="{BB962C8B-B14F-4D97-AF65-F5344CB8AC3E}">
        <p14:creationId xmlns:p14="http://schemas.microsoft.com/office/powerpoint/2010/main" val="1417904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dirty="0">
                <a:solidFill>
                  <a:schemeClr val="tx1"/>
                </a:solidFill>
                <a:effectLst/>
                <a:latin typeface="+mn-lt"/>
                <a:ea typeface="+mn-ea"/>
                <a:cs typeface="+mn-cs"/>
              </a:rPr>
              <a:t>On 1 December 2021, the Joint Communication on Global Gateway was released. Global Gateway is the European Union’s offer to partner countries to accelerate their twin transitions. It provides them with a sustainable plan to respond to their infrastructure needs. It will be anchored in the 2030 Agenda for Sustainable Development and the Paris Agreement. It builds on the achievements of the 2018 EU-Asia Connectivity Strategy.</a:t>
            </a:r>
            <a:endParaRPr lang="en-IE" dirty="0"/>
          </a:p>
        </p:txBody>
      </p:sp>
      <p:sp>
        <p:nvSpPr>
          <p:cNvPr id="4" name="Slide Number Placeholder 3"/>
          <p:cNvSpPr>
            <a:spLocks noGrp="1"/>
          </p:cNvSpPr>
          <p:nvPr>
            <p:ph type="sldNum" sz="quarter" idx="10"/>
          </p:nvPr>
        </p:nvSpPr>
        <p:spPr/>
        <p:txBody>
          <a:bodyPr/>
          <a:lstStyle/>
          <a:p>
            <a:fld id="{59CF2995-AB43-4B7C-B8CD-9DC7C3692A9C}" type="slidenum">
              <a:rPr lang="en-GB" smtClean="0"/>
              <a:t>3</a:t>
            </a:fld>
            <a:endParaRPr lang="en-GB"/>
          </a:p>
        </p:txBody>
      </p:sp>
    </p:spTree>
    <p:extLst>
      <p:ext uri="{BB962C8B-B14F-4D97-AF65-F5344CB8AC3E}">
        <p14:creationId xmlns:p14="http://schemas.microsoft.com/office/powerpoint/2010/main" val="215855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dirty="0">
                <a:solidFill>
                  <a:schemeClr val="tx1"/>
                </a:solidFill>
                <a:effectLst/>
                <a:latin typeface="+mn-lt"/>
                <a:ea typeface="+mn-ea"/>
                <a:cs typeface="+mn-cs"/>
              </a:rPr>
              <a:t>Global Gateway will focus on infrastructure that responds to the various current challenges and be framed in the geopolitical context. It will be anchored in five policy drivers: (1) digitalisation, (2) climate and energy, (3) transport, (4) health, as well as (5) education and research. It will not just be based on physical sustainable infrastructure, but also on soft skills and regulatory environments. </a:t>
            </a:r>
            <a:endParaRPr lang="en-IE" sz="1200" b="1" i="0" u="none" strike="noStrike" kern="1200" baseline="0" dirty="0">
              <a:solidFill>
                <a:schemeClr val="tx1"/>
              </a:solidFill>
              <a:latin typeface="+mn-lt"/>
              <a:ea typeface="+mn-ea"/>
              <a:cs typeface="+mn-cs"/>
            </a:endParaRPr>
          </a:p>
          <a:p>
            <a:r>
              <a:rPr lang="en-IE" sz="1200" b="1" i="0" u="none" strike="noStrike" kern="1200" baseline="0" dirty="0">
                <a:solidFill>
                  <a:schemeClr val="tx1"/>
                </a:solidFill>
                <a:latin typeface="+mn-lt"/>
                <a:ea typeface="+mn-ea"/>
                <a:cs typeface="+mn-cs"/>
              </a:rPr>
              <a:t>Digital.</a:t>
            </a:r>
            <a:endParaRPr lang="en-IE"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EU will support open and secure internet</a:t>
            </a:r>
          </a:p>
          <a:p>
            <a:r>
              <a:rPr lang="en-IE" sz="1200" b="1" i="0" u="none" strike="noStrike" kern="1200" baseline="0" dirty="0">
                <a:solidFill>
                  <a:schemeClr val="tx1"/>
                </a:solidFill>
                <a:latin typeface="+mn-lt"/>
                <a:ea typeface="+mn-ea"/>
                <a:cs typeface="+mn-cs"/>
              </a:rPr>
              <a:t>Climate and energy.</a:t>
            </a:r>
            <a:endParaRPr lang="en-IE"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EU will support investments and rules paving the way to the clean energy transition </a:t>
            </a:r>
          </a:p>
          <a:p>
            <a:r>
              <a:rPr lang="en-IE" sz="1200" b="1" i="0" u="none" strike="noStrike" kern="1200" baseline="0" dirty="0">
                <a:solidFill>
                  <a:schemeClr val="tx1"/>
                </a:solidFill>
                <a:latin typeface="+mn-lt"/>
                <a:ea typeface="+mn-ea"/>
                <a:cs typeface="+mn-cs"/>
              </a:rPr>
              <a:t>Transport.</a:t>
            </a:r>
            <a:endParaRPr lang="en-IE"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EU will support all modes of green, smart and safe transport</a:t>
            </a:r>
          </a:p>
          <a:p>
            <a:r>
              <a:rPr lang="en-IE" sz="1200" b="1" i="0" u="none" strike="noStrike" kern="1200" baseline="0" dirty="0">
                <a:solidFill>
                  <a:schemeClr val="tx1"/>
                </a:solidFill>
                <a:latin typeface="+mn-lt"/>
                <a:ea typeface="+mn-ea"/>
                <a:cs typeface="+mn-cs"/>
              </a:rPr>
              <a:t>Health.</a:t>
            </a:r>
            <a:endParaRPr lang="en-IE"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EU will help strengthen supply chains and local vaccines production</a:t>
            </a:r>
          </a:p>
          <a:p>
            <a:r>
              <a:rPr lang="en-IE" sz="1200" b="1" i="0" u="none" strike="noStrike" kern="1200" baseline="0" dirty="0">
                <a:solidFill>
                  <a:schemeClr val="tx1"/>
                </a:solidFill>
                <a:latin typeface="+mn-lt"/>
                <a:ea typeface="+mn-ea"/>
                <a:cs typeface="+mn-cs"/>
              </a:rPr>
              <a:t>Education and Research.</a:t>
            </a:r>
            <a:endParaRPr lang="en-IE"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EU will invest in high quality education, with a special focus on girls and women and vulnerable groups</a:t>
            </a:r>
            <a:endParaRPr lang="en-IE" dirty="0"/>
          </a:p>
        </p:txBody>
      </p:sp>
      <p:sp>
        <p:nvSpPr>
          <p:cNvPr id="4" name="Slide Number Placeholder 3"/>
          <p:cNvSpPr>
            <a:spLocks noGrp="1"/>
          </p:cNvSpPr>
          <p:nvPr>
            <p:ph type="sldNum" sz="quarter" idx="10"/>
          </p:nvPr>
        </p:nvSpPr>
        <p:spPr/>
        <p:txBody>
          <a:bodyPr/>
          <a:lstStyle/>
          <a:p>
            <a:fld id="{59CF2995-AB43-4B7C-B8CD-9DC7C3692A9C}" type="slidenum">
              <a:rPr lang="en-GB" smtClean="0"/>
              <a:t>4</a:t>
            </a:fld>
            <a:endParaRPr lang="en-GB"/>
          </a:p>
        </p:txBody>
      </p:sp>
    </p:spTree>
    <p:extLst>
      <p:ext uri="{BB962C8B-B14F-4D97-AF65-F5344CB8AC3E}">
        <p14:creationId xmlns:p14="http://schemas.microsoft.com/office/powerpoint/2010/main" val="2768087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Source image: EU China Factsheet 2020 [</a:t>
            </a:r>
            <a:r>
              <a:rPr lang="en-IE" dirty="0" smtClean="0">
                <a:hlinkClick r:id="rId3"/>
              </a:rPr>
              <a:t>https://eeas.europa.eu/sites/eeas/files/eu-china_factsheet_06_2020_0.pdf</a:t>
            </a:r>
            <a:r>
              <a:rPr lang="en-IE" dirty="0" smtClean="0"/>
              <a:t>] </a:t>
            </a:r>
            <a:endParaRPr lang="en-IE" dirty="0"/>
          </a:p>
        </p:txBody>
      </p:sp>
      <p:sp>
        <p:nvSpPr>
          <p:cNvPr id="4" name="Slide Number Placeholder 3"/>
          <p:cNvSpPr>
            <a:spLocks noGrp="1"/>
          </p:cNvSpPr>
          <p:nvPr>
            <p:ph type="sldNum" sz="quarter" idx="10"/>
          </p:nvPr>
        </p:nvSpPr>
        <p:spPr/>
        <p:txBody>
          <a:bodyPr/>
          <a:lstStyle/>
          <a:p>
            <a:fld id="{59CF2995-AB43-4B7C-B8CD-9DC7C3692A9C}" type="slidenum">
              <a:rPr lang="en-GB" smtClean="0"/>
              <a:t>7</a:t>
            </a:fld>
            <a:endParaRPr lang="en-GB"/>
          </a:p>
        </p:txBody>
      </p:sp>
    </p:spTree>
    <p:extLst>
      <p:ext uri="{BB962C8B-B14F-4D97-AF65-F5344CB8AC3E}">
        <p14:creationId xmlns:p14="http://schemas.microsoft.com/office/powerpoint/2010/main" val="764416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Source image: EU China Factsheet 2020 [</a:t>
            </a:r>
            <a:r>
              <a:rPr lang="en-IE" dirty="0" smtClean="0">
                <a:hlinkClick r:id="rId3"/>
              </a:rPr>
              <a:t>https://eeas.europa.eu/sites/eeas/files/eu-china_factsheet_06_2020_0.pdf</a:t>
            </a:r>
            <a:r>
              <a:rPr lang="en-IE" dirty="0" smtClean="0"/>
              <a:t>] </a:t>
            </a:r>
            <a:endParaRPr lang="en-IE" dirty="0"/>
          </a:p>
        </p:txBody>
      </p:sp>
      <p:sp>
        <p:nvSpPr>
          <p:cNvPr id="4" name="Slide Number Placeholder 3"/>
          <p:cNvSpPr>
            <a:spLocks noGrp="1"/>
          </p:cNvSpPr>
          <p:nvPr>
            <p:ph type="sldNum" sz="quarter" idx="10"/>
          </p:nvPr>
        </p:nvSpPr>
        <p:spPr/>
        <p:txBody>
          <a:bodyPr/>
          <a:lstStyle/>
          <a:p>
            <a:fld id="{59CF2995-AB43-4B7C-B8CD-9DC7C3692A9C}" type="slidenum">
              <a:rPr lang="en-GB" smtClean="0"/>
              <a:t>8</a:t>
            </a:fld>
            <a:endParaRPr lang="en-GB"/>
          </a:p>
        </p:txBody>
      </p:sp>
    </p:spTree>
    <p:extLst>
      <p:ext uri="{BB962C8B-B14F-4D97-AF65-F5344CB8AC3E}">
        <p14:creationId xmlns:p14="http://schemas.microsoft.com/office/powerpoint/2010/main" val="374061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CF2995-AB43-4B7C-B8CD-9DC7C3692A9C}" type="slidenum">
              <a:rPr lang="en-GB" smtClean="0"/>
              <a:t>10</a:t>
            </a:fld>
            <a:endParaRPr lang="en-GB"/>
          </a:p>
        </p:txBody>
      </p:sp>
    </p:spTree>
    <p:extLst>
      <p:ext uri="{BB962C8B-B14F-4D97-AF65-F5344CB8AC3E}">
        <p14:creationId xmlns:p14="http://schemas.microsoft.com/office/powerpoint/2010/main" val="3481229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13</a:t>
            </a:fld>
            <a:endParaRPr lang="en-GB"/>
          </a:p>
        </p:txBody>
      </p:sp>
    </p:spTree>
    <p:extLst>
      <p:ext uri="{BB962C8B-B14F-4D97-AF65-F5344CB8AC3E}">
        <p14:creationId xmlns:p14="http://schemas.microsoft.com/office/powerpoint/2010/main" val="2155008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Update/add/delete parts of the</a:t>
            </a:r>
            <a:r>
              <a:rPr lang="en-IE" baseline="0" dirty="0"/>
              <a:t> copy right notice where appropriate.</a:t>
            </a:r>
          </a:p>
          <a:p>
            <a:r>
              <a:rPr lang="en-IE" baseline="0" dirty="0"/>
              <a:t>More information: </a:t>
            </a:r>
            <a:r>
              <a:rPr lang="en-GB" dirty="0">
                <a:hlinkClick r:id="rId3"/>
              </a:rPr>
              <a:t>https://myintracomm.ec.europa.eu/corp/intellectual-property/Documents/2019_Reuse-guidelines%28CC-BY%29.pdf</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16</a:t>
            </a:fld>
            <a:endParaRPr lang="en-GB"/>
          </a:p>
        </p:txBody>
      </p:sp>
    </p:spTree>
    <p:extLst>
      <p:ext uri="{BB962C8B-B14F-4D97-AF65-F5344CB8AC3E}">
        <p14:creationId xmlns:p14="http://schemas.microsoft.com/office/powerpoint/2010/main" val="21984458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8.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hemeOverride" Target="../theme/themeOverride2.xml"/><Relationship Id="rId4" Type="http://schemas.openxmlformats.org/officeDocument/2006/relationships/image" Target="../media/image8.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hemeOverride" Target="../theme/themeOverride3.xml"/><Relationship Id="rId4" Type="http://schemas.openxmlformats.org/officeDocument/2006/relationships/image" Target="../media/image8.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8.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hemeOverride" Target="../theme/themeOverride5.xml"/><Relationship Id="rId4" Type="http://schemas.openxmlformats.org/officeDocument/2006/relationships/image" Target="../media/image8.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hemeOverride" Target="../theme/themeOverride6.xml"/><Relationship Id="rId4" Type="http://schemas.openxmlformats.org/officeDocument/2006/relationships/image" Target="../media/image8.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hemeOverride" Target="../theme/themeOverride7.xml"/><Relationship Id="rId4" Type="http://schemas.openxmlformats.org/officeDocument/2006/relationships/image" Target="../media/image8.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hemeOverride" Target="../theme/themeOverride8.xml"/><Relationship Id="rId4" Type="http://schemas.openxmlformats.org/officeDocument/2006/relationships/image" Target="../media/image8.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hemeOverride" Target="../theme/themeOverride9.xml"/><Relationship Id="rId4" Type="http://schemas.openxmlformats.org/officeDocument/2006/relationships/image" Target="../media/image8.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hemeOverride" Target="../theme/themeOverride10.xml"/><Relationship Id="rId4" Type="http://schemas.openxmlformats.org/officeDocument/2006/relationships/image" Target="../media/image8.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hemeOverride" Target="../theme/themeOverride11.xml"/><Relationship Id="rId4" Type="http://schemas.openxmlformats.org/officeDocument/2006/relationships/image" Target="../media/image8.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hemeOverride" Target="../theme/themeOverride12.xml"/><Relationship Id="rId4" Type="http://schemas.openxmlformats.org/officeDocument/2006/relationships/image" Target="../media/image8.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hemeOverride" Target="../theme/themeOverride13.xml"/><Relationship Id="rId4" Type="http://schemas.openxmlformats.org/officeDocument/2006/relationships/image" Target="../media/image8.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hemeOverride" Target="../theme/themeOverride14.xml"/><Relationship Id="rId4" Type="http://schemas.openxmlformats.org/officeDocument/2006/relationships/image" Target="../media/image8.jpe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hemeOverride" Target="../theme/themeOverride15.xml"/><Relationship Id="rId4" Type="http://schemas.openxmlformats.org/officeDocument/2006/relationships/image" Target="../media/image8.jpe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hemeOverride" Target="../theme/themeOverride16.xml"/><Relationship Id="rId4" Type="http://schemas.openxmlformats.org/officeDocument/2006/relationships/image" Target="../media/image8.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hemeOverride" Target="../theme/themeOverride17.xml"/><Relationship Id="rId4" Type="http://schemas.openxmlformats.org/officeDocument/2006/relationships/image" Target="../media/image8.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hemeOverride" Target="../theme/themeOverride18.xml"/><Relationship Id="rId4" Type="http://schemas.openxmlformats.org/officeDocument/2006/relationships/image" Target="../media/image8.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hemeOverride" Target="../theme/themeOverride19.xml"/><Relationship Id="rId4" Type="http://schemas.openxmlformats.org/officeDocument/2006/relationships/image" Target="../media/image8.jpe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hemeOverride" Target="../theme/themeOverride20.xml"/><Relationship Id="rId4" Type="http://schemas.openxmlformats.org/officeDocument/2006/relationships/image" Target="../media/image8.jpe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hemeOverride" Target="../theme/themeOverride21.xml"/><Relationship Id="rId4" Type="http://schemas.openxmlformats.org/officeDocument/2006/relationships/image" Target="../media/image8.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hemeOverride" Target="../theme/themeOverride22.xml"/><Relationship Id="rId4" Type="http://schemas.openxmlformats.org/officeDocument/2006/relationships/image" Target="../media/image8.jpe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hemeOverride" Target="../theme/themeOverride23.xml"/><Relationship Id="rId4" Type="http://schemas.openxmlformats.org/officeDocument/2006/relationships/image" Target="../media/image8.jpe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hemeOverride" Target="../theme/themeOverride24.xml"/><Relationship Id="rId4" Type="http://schemas.openxmlformats.org/officeDocument/2006/relationships/image" Target="../media/image8.jpe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hemeOverride" Target="../theme/themeOverride25.xml"/><Relationship Id="rId4" Type="http://schemas.openxmlformats.org/officeDocument/2006/relationships/image" Target="../media/image8.jpe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hemeOverride" Target="../theme/themeOverride26.xml"/><Relationship Id="rId4" Type="http://schemas.openxmlformats.org/officeDocument/2006/relationships/image" Target="../media/image8.jpe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hemeOverride" Target="../theme/themeOverride27.xml"/><Relationship Id="rId4" Type="http://schemas.openxmlformats.org/officeDocument/2006/relationships/image" Target="../media/image8.jpe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hemeOverride" Target="../theme/themeOverride28.xml"/><Relationship Id="rId4" Type="http://schemas.openxmlformats.org/officeDocument/2006/relationships/image" Target="../media/image8.jpe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hemeOverride" Target="../theme/themeOverride29.xml"/><Relationship Id="rId4" Type="http://schemas.openxmlformats.org/officeDocument/2006/relationships/image" Target="../media/image8.jpe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hemeOverride" Target="../theme/themeOverride30.xml"/><Relationship Id="rId4" Type="http://schemas.openxmlformats.org/officeDocument/2006/relationships/image" Target="../media/image8.jpe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hemeOverride" Target="../theme/themeOverride31.xml"/><Relationship Id="rId4" Type="http://schemas.openxmlformats.org/officeDocument/2006/relationships/image" Target="../media/image8.jpe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hemeOverride" Target="../theme/themeOverride32.xml"/><Relationship Id="rId4" Type="http://schemas.openxmlformats.org/officeDocument/2006/relationships/image" Target="../media/image8.jpe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hemeOverride" Target="../theme/themeOverride33.xml"/><Relationship Id="rId4" Type="http://schemas.openxmlformats.org/officeDocument/2006/relationships/image" Target="../media/image8.jpe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hemeOverride" Target="../theme/themeOverride34.xml"/><Relationship Id="rId4" Type="http://schemas.openxmlformats.org/officeDocument/2006/relationships/image" Target="../media/image8.jpe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hemeOverride" Target="../theme/themeOverride35.xml"/><Relationship Id="rId4" Type="http://schemas.openxmlformats.org/officeDocument/2006/relationships/image" Target="../media/image8.jpe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hemeOverride" Target="../theme/themeOverride36.xml"/><Relationship Id="rId4" Type="http://schemas.openxmlformats.org/officeDocument/2006/relationships/image" Target="../media/image8.jpe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hemeOverride" Target="../theme/themeOverride37.xml"/><Relationship Id="rId4" Type="http://schemas.openxmlformats.org/officeDocument/2006/relationships/image" Target="../media/image8.jpe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hemeOverride" Target="../theme/themeOverride38.xml"/><Relationship Id="rId4" Type="http://schemas.openxmlformats.org/officeDocument/2006/relationships/image" Target="../media/image8.jpe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hemeOverride" Target="../theme/themeOverride39.xml"/><Relationship Id="rId4" Type="http://schemas.openxmlformats.org/officeDocument/2006/relationships/image" Target="../media/image8.jpe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hemeOverride" Target="../theme/themeOverride40.xml"/><Relationship Id="rId4" Type="http://schemas.openxmlformats.org/officeDocument/2006/relationships/image" Target="../media/image8.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hemeOverride" Target="../theme/themeOverride41.xml"/><Relationship Id="rId4" Type="http://schemas.openxmlformats.org/officeDocument/2006/relationships/image" Target="../media/image8.jpe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hemeOverride" Target="../theme/themeOverride42.xml"/><Relationship Id="rId4" Type="http://schemas.openxmlformats.org/officeDocument/2006/relationships/image" Target="../media/image8.jpe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hemeOverride" Target="../theme/themeOverride43.xml"/><Relationship Id="rId4" Type="http://schemas.openxmlformats.org/officeDocument/2006/relationships/image" Target="../media/image8.jpe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hemeOverride" Target="../theme/themeOverride44.xml"/><Relationship Id="rId4" Type="http://schemas.openxmlformats.org/officeDocument/2006/relationships/image" Target="../media/image8.jpe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hemeOverride" Target="../theme/themeOverride45.xml"/><Relationship Id="rId4" Type="http://schemas.openxmlformats.org/officeDocument/2006/relationships/image" Target="../media/image8.jpe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hemeOverride" Target="../theme/themeOverride46.xml"/><Relationship Id="rId4" Type="http://schemas.openxmlformats.org/officeDocument/2006/relationships/image" Target="../media/image8.jpe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hemeOverride" Target="../theme/themeOverride47.xml"/><Relationship Id="rId4" Type="http://schemas.openxmlformats.org/officeDocument/2006/relationships/image" Target="../media/image8.jpe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hemeOverride" Target="../theme/themeOverride48.xml"/><Relationship Id="rId4" Type="http://schemas.openxmlformats.org/officeDocument/2006/relationships/image" Target="../media/image8.jpe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hemeOverride" Target="../theme/themeOverride49.xml"/><Relationship Id="rId4" Type="http://schemas.openxmlformats.org/officeDocument/2006/relationships/image" Target="../media/image8.jpe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hemeOverride" Target="../theme/themeOverride50.xml"/><Relationship Id="rId4" Type="http://schemas.openxmlformats.org/officeDocument/2006/relationships/image" Target="../media/image8.jpe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39921833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smtClean="0"/>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smtClean="0"/>
              <a:t>Edit Master text styles</a:t>
            </a:r>
          </a:p>
        </p:txBody>
      </p:sp>
    </p:spTree>
    <p:extLst>
      <p:ext uri="{BB962C8B-B14F-4D97-AF65-F5344CB8AC3E}">
        <p14:creationId xmlns:p14="http://schemas.microsoft.com/office/powerpoint/2010/main" val="178406293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smtClean="0"/>
              <a:t>Click icon to add picture</a:t>
            </a:r>
            <a:endParaRPr lang="en-GB" dirty="0"/>
          </a:p>
        </p:txBody>
      </p:sp>
    </p:spTree>
    <p:extLst>
      <p:ext uri="{BB962C8B-B14F-4D97-AF65-F5344CB8AC3E}">
        <p14:creationId xmlns:p14="http://schemas.microsoft.com/office/powerpoint/2010/main" val="369203447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smtClean="0"/>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smtClean="0"/>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smtClean="0"/>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smtClean="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smtClean="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smtClean="0"/>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smtClean="0"/>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smtClean="0"/>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smtClean="0"/>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smtClean="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smtClean="0"/>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smtClean="0"/>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smtClean="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smtClean="0"/>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smtClean="0"/>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13677460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106998582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ustom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0584" y="0"/>
            <a:ext cx="12202584" cy="598488"/>
          </a:xfrm>
          <a:prstGeom prst="rect">
            <a:avLst/>
          </a:prstGeom>
          <a:solidFill>
            <a:srgbClr val="244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a:p>
        </p:txBody>
      </p:sp>
      <p:pic>
        <p:nvPicPr>
          <p:cNvPr id="5" name="Picture 7" descr="C:\Users\fennifr\AppData\Local\Temp\1\7zE03A8CFC3\logo-ce-horizontal-en-neg-quadri-h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8534" y="66676"/>
            <a:ext cx="2114551"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670118" y="6424613"/>
            <a:ext cx="941916"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127" y="1164758"/>
            <a:ext cx="10972800" cy="1143000"/>
          </a:xfrm>
        </p:spPr>
        <p:txBody>
          <a:bodyPr/>
          <a:lstStyle/>
          <a:p>
            <a:r>
              <a:rPr lang="en-US" dirty="0" smtClean="0"/>
              <a:t>Click to edit Master title style</a:t>
            </a:r>
            <a:endParaRPr lang="en-GB" dirty="0"/>
          </a:p>
        </p:txBody>
      </p:sp>
      <p:sp>
        <p:nvSpPr>
          <p:cNvPr id="8" name="Content Placeholder 7"/>
          <p:cNvSpPr>
            <a:spLocks noGrp="1"/>
          </p:cNvSpPr>
          <p:nvPr>
            <p:ph sz="quarter" idx="13"/>
          </p:nvPr>
        </p:nvSpPr>
        <p:spPr>
          <a:xfrm>
            <a:off x="712099" y="2589213"/>
            <a:ext cx="10929643" cy="3511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11"/>
          <p:cNvSpPr>
            <a:spLocks noGrp="1"/>
          </p:cNvSpPr>
          <p:nvPr>
            <p:ph type="sldNum" sz="quarter" idx="14"/>
          </p:nvPr>
        </p:nvSpPr>
        <p:spPr>
          <a:xfrm>
            <a:off x="10456333" y="6465889"/>
            <a:ext cx="2844800" cy="365125"/>
          </a:xfrm>
        </p:spPr>
        <p:txBody>
          <a:bodyPr/>
          <a:lstStyle>
            <a:lvl1pPr algn="ctr">
              <a:defRPr b="1">
                <a:solidFill>
                  <a:srgbClr val="030383"/>
                </a:solidFill>
                <a:latin typeface="EC Square Sans Pro Thin" panose="020B0506040000020004" pitchFamily="34" charset="0"/>
              </a:defRPr>
            </a:lvl1pPr>
          </a:lstStyle>
          <a:p>
            <a:pPr>
              <a:defRPr/>
            </a:pPr>
            <a:fld id="{3C05CD93-C487-41C8-B3DA-5C734A8D0380}" type="slidenum">
              <a:rPr lang="en-GB" altLang="fr-FR"/>
              <a:pPr>
                <a:defRPr/>
              </a:pPr>
              <a:t>‹#›</a:t>
            </a:fld>
            <a:endParaRPr lang="en-GB" altLang="fr-FR" dirty="0"/>
          </a:p>
        </p:txBody>
      </p:sp>
    </p:spTree>
    <p:extLst>
      <p:ext uri="{BB962C8B-B14F-4D97-AF65-F5344CB8AC3E}">
        <p14:creationId xmlns:p14="http://schemas.microsoft.com/office/powerpoint/2010/main" val="142318855"/>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Custom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0584" y="0"/>
            <a:ext cx="12202584" cy="598488"/>
          </a:xfrm>
          <a:prstGeom prst="rect">
            <a:avLst/>
          </a:prstGeom>
          <a:solidFill>
            <a:srgbClr val="244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a:p>
        </p:txBody>
      </p:sp>
      <p:pic>
        <p:nvPicPr>
          <p:cNvPr id="5" name="Picture 7" descr="C:\Users\fennifr\AppData\Local\Temp\1\7zE03A8CFC3\logo-ce-horizontal-en-neg-quadri-h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8534" y="66676"/>
            <a:ext cx="2114551"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670118" y="6424613"/>
            <a:ext cx="941916"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127" y="1164758"/>
            <a:ext cx="10972800" cy="1143000"/>
          </a:xfrm>
        </p:spPr>
        <p:txBody>
          <a:bodyPr/>
          <a:lstStyle/>
          <a:p>
            <a:r>
              <a:rPr lang="en-US" dirty="0" smtClean="0"/>
              <a:t>Click to edit Master title style</a:t>
            </a:r>
            <a:endParaRPr lang="en-GB" dirty="0"/>
          </a:p>
        </p:txBody>
      </p:sp>
      <p:sp>
        <p:nvSpPr>
          <p:cNvPr id="8" name="Content Placeholder 7"/>
          <p:cNvSpPr>
            <a:spLocks noGrp="1"/>
          </p:cNvSpPr>
          <p:nvPr>
            <p:ph sz="quarter" idx="13"/>
          </p:nvPr>
        </p:nvSpPr>
        <p:spPr>
          <a:xfrm>
            <a:off x="712099" y="2589213"/>
            <a:ext cx="10929643" cy="3511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11"/>
          <p:cNvSpPr>
            <a:spLocks noGrp="1"/>
          </p:cNvSpPr>
          <p:nvPr>
            <p:ph type="sldNum" sz="quarter" idx="14"/>
          </p:nvPr>
        </p:nvSpPr>
        <p:spPr>
          <a:xfrm>
            <a:off x="10456333" y="6465889"/>
            <a:ext cx="2844800" cy="365125"/>
          </a:xfrm>
        </p:spPr>
        <p:txBody>
          <a:bodyPr/>
          <a:lstStyle>
            <a:lvl1pPr algn="ctr">
              <a:defRPr b="1">
                <a:solidFill>
                  <a:srgbClr val="030383"/>
                </a:solidFill>
                <a:latin typeface="EC Square Sans Pro Thin" panose="020B0506040000020004" pitchFamily="34" charset="0"/>
              </a:defRPr>
            </a:lvl1pPr>
          </a:lstStyle>
          <a:p>
            <a:pPr>
              <a:defRPr/>
            </a:pPr>
            <a:fld id="{3C05CD93-C487-41C8-B3DA-5C734A8D0380}" type="slidenum">
              <a:rPr lang="en-GB" altLang="fr-FR"/>
              <a:pPr>
                <a:defRPr/>
              </a:pPr>
              <a:t>‹#›</a:t>
            </a:fld>
            <a:endParaRPr lang="en-GB" altLang="fr-FR" dirty="0"/>
          </a:p>
        </p:txBody>
      </p:sp>
    </p:spTree>
    <p:extLst>
      <p:ext uri="{BB962C8B-B14F-4D97-AF65-F5344CB8AC3E}">
        <p14:creationId xmlns:p14="http://schemas.microsoft.com/office/powerpoint/2010/main" val="169899669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Custom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0584" y="0"/>
            <a:ext cx="12202584" cy="598488"/>
          </a:xfrm>
          <a:prstGeom prst="rect">
            <a:avLst/>
          </a:prstGeom>
          <a:solidFill>
            <a:srgbClr val="244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a:p>
        </p:txBody>
      </p:sp>
      <p:pic>
        <p:nvPicPr>
          <p:cNvPr id="5" name="Picture 7" descr="C:\Users\fennifr\AppData\Local\Temp\1\7zE03A8CFC3\logo-ce-horizontal-en-neg-quadri-h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8534" y="66676"/>
            <a:ext cx="2114551"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670118" y="6424613"/>
            <a:ext cx="941916"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127" y="1164758"/>
            <a:ext cx="10972800" cy="1143000"/>
          </a:xfrm>
        </p:spPr>
        <p:txBody>
          <a:bodyPr/>
          <a:lstStyle/>
          <a:p>
            <a:r>
              <a:rPr lang="en-US" dirty="0" smtClean="0"/>
              <a:t>Click to edit Master title style</a:t>
            </a:r>
            <a:endParaRPr lang="en-GB" dirty="0"/>
          </a:p>
        </p:txBody>
      </p:sp>
      <p:sp>
        <p:nvSpPr>
          <p:cNvPr id="8" name="Content Placeholder 7"/>
          <p:cNvSpPr>
            <a:spLocks noGrp="1"/>
          </p:cNvSpPr>
          <p:nvPr>
            <p:ph sz="quarter" idx="13"/>
          </p:nvPr>
        </p:nvSpPr>
        <p:spPr>
          <a:xfrm>
            <a:off x="712099" y="2589213"/>
            <a:ext cx="10929643" cy="3511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11"/>
          <p:cNvSpPr>
            <a:spLocks noGrp="1"/>
          </p:cNvSpPr>
          <p:nvPr>
            <p:ph type="sldNum" sz="quarter" idx="14"/>
          </p:nvPr>
        </p:nvSpPr>
        <p:spPr>
          <a:xfrm>
            <a:off x="10456333" y="6465889"/>
            <a:ext cx="2844800" cy="365125"/>
          </a:xfrm>
        </p:spPr>
        <p:txBody>
          <a:bodyPr/>
          <a:lstStyle>
            <a:lvl1pPr algn="ctr">
              <a:defRPr b="1">
                <a:solidFill>
                  <a:srgbClr val="030383"/>
                </a:solidFill>
                <a:latin typeface="EC Square Sans Pro Thin" panose="020B0506040000020004" pitchFamily="34" charset="0"/>
              </a:defRPr>
            </a:lvl1pPr>
          </a:lstStyle>
          <a:p>
            <a:pPr>
              <a:defRPr/>
            </a:pPr>
            <a:fld id="{3C05CD93-C487-41C8-B3DA-5C734A8D0380}" type="slidenum">
              <a:rPr lang="en-GB" altLang="fr-FR"/>
              <a:pPr>
                <a:defRPr/>
              </a:pPr>
              <a:t>‹#›</a:t>
            </a:fld>
            <a:endParaRPr lang="en-GB" altLang="fr-FR" dirty="0"/>
          </a:p>
        </p:txBody>
      </p:sp>
    </p:spTree>
    <p:extLst>
      <p:ext uri="{BB962C8B-B14F-4D97-AF65-F5344CB8AC3E}">
        <p14:creationId xmlns:p14="http://schemas.microsoft.com/office/powerpoint/2010/main" val="147539501"/>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Custom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0584" y="0"/>
            <a:ext cx="12202584" cy="598488"/>
          </a:xfrm>
          <a:prstGeom prst="rect">
            <a:avLst/>
          </a:prstGeom>
          <a:solidFill>
            <a:srgbClr val="244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a:p>
        </p:txBody>
      </p:sp>
      <p:pic>
        <p:nvPicPr>
          <p:cNvPr id="5" name="Picture 7" descr="C:\Users\fennifr\AppData\Local\Temp\1\7zE03A8CFC3\logo-ce-horizontal-en-neg-quadri-h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8534" y="66676"/>
            <a:ext cx="2114551"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670118" y="6424613"/>
            <a:ext cx="941916"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127" y="1164758"/>
            <a:ext cx="10972800" cy="1143000"/>
          </a:xfrm>
        </p:spPr>
        <p:txBody>
          <a:bodyPr/>
          <a:lstStyle/>
          <a:p>
            <a:r>
              <a:rPr lang="en-US" dirty="0" smtClean="0"/>
              <a:t>Click to edit Master title style</a:t>
            </a:r>
            <a:endParaRPr lang="en-GB" dirty="0"/>
          </a:p>
        </p:txBody>
      </p:sp>
      <p:sp>
        <p:nvSpPr>
          <p:cNvPr id="8" name="Content Placeholder 7"/>
          <p:cNvSpPr>
            <a:spLocks noGrp="1"/>
          </p:cNvSpPr>
          <p:nvPr>
            <p:ph sz="quarter" idx="13"/>
          </p:nvPr>
        </p:nvSpPr>
        <p:spPr>
          <a:xfrm>
            <a:off x="712099" y="2589213"/>
            <a:ext cx="10929643" cy="3511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11"/>
          <p:cNvSpPr>
            <a:spLocks noGrp="1"/>
          </p:cNvSpPr>
          <p:nvPr>
            <p:ph type="sldNum" sz="quarter" idx="14"/>
          </p:nvPr>
        </p:nvSpPr>
        <p:spPr>
          <a:xfrm>
            <a:off x="10456333" y="6465889"/>
            <a:ext cx="2844800" cy="365125"/>
          </a:xfrm>
        </p:spPr>
        <p:txBody>
          <a:bodyPr/>
          <a:lstStyle>
            <a:lvl1pPr algn="ctr">
              <a:defRPr b="1">
                <a:solidFill>
                  <a:srgbClr val="030383"/>
                </a:solidFill>
                <a:latin typeface="EC Square Sans Pro Thin" panose="020B0506040000020004" pitchFamily="34" charset="0"/>
              </a:defRPr>
            </a:lvl1pPr>
          </a:lstStyle>
          <a:p>
            <a:pPr>
              <a:defRPr/>
            </a:pPr>
            <a:fld id="{3C05CD93-C487-41C8-B3DA-5C734A8D0380}" type="slidenum">
              <a:rPr lang="en-GB" altLang="fr-FR"/>
              <a:pPr>
                <a:defRPr/>
              </a:pPr>
              <a:t>‹#›</a:t>
            </a:fld>
            <a:endParaRPr lang="en-GB" altLang="fr-FR" dirty="0"/>
          </a:p>
        </p:txBody>
      </p:sp>
    </p:spTree>
    <p:extLst>
      <p:ext uri="{BB962C8B-B14F-4D97-AF65-F5344CB8AC3E}">
        <p14:creationId xmlns:p14="http://schemas.microsoft.com/office/powerpoint/2010/main" val="525905647"/>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9_Custom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0584" y="0"/>
            <a:ext cx="12202584" cy="598488"/>
          </a:xfrm>
          <a:prstGeom prst="rect">
            <a:avLst/>
          </a:prstGeom>
          <a:solidFill>
            <a:srgbClr val="244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a:p>
        </p:txBody>
      </p:sp>
      <p:pic>
        <p:nvPicPr>
          <p:cNvPr id="5" name="Picture 7" descr="C:\Users\fennifr\AppData\Local\Temp\1\7zE03A8CFC3\logo-ce-horizontal-en-neg-quadri-h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8534" y="66676"/>
            <a:ext cx="2114551"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670118" y="6424613"/>
            <a:ext cx="941916"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127" y="1164758"/>
            <a:ext cx="10972800" cy="1143000"/>
          </a:xfrm>
        </p:spPr>
        <p:txBody>
          <a:bodyPr/>
          <a:lstStyle/>
          <a:p>
            <a:r>
              <a:rPr lang="en-US" dirty="0" smtClean="0"/>
              <a:t>Click to edit Master title style</a:t>
            </a:r>
            <a:endParaRPr lang="en-GB" dirty="0"/>
          </a:p>
        </p:txBody>
      </p:sp>
      <p:sp>
        <p:nvSpPr>
          <p:cNvPr id="8" name="Content Placeholder 7"/>
          <p:cNvSpPr>
            <a:spLocks noGrp="1"/>
          </p:cNvSpPr>
          <p:nvPr>
            <p:ph sz="quarter" idx="13"/>
          </p:nvPr>
        </p:nvSpPr>
        <p:spPr>
          <a:xfrm>
            <a:off x="712099" y="2589213"/>
            <a:ext cx="10929643" cy="3511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11"/>
          <p:cNvSpPr>
            <a:spLocks noGrp="1"/>
          </p:cNvSpPr>
          <p:nvPr>
            <p:ph type="sldNum" sz="quarter" idx="14"/>
          </p:nvPr>
        </p:nvSpPr>
        <p:spPr>
          <a:xfrm>
            <a:off x="10456333" y="6465889"/>
            <a:ext cx="2844800" cy="365125"/>
          </a:xfrm>
        </p:spPr>
        <p:txBody>
          <a:bodyPr/>
          <a:lstStyle>
            <a:lvl1pPr algn="ctr">
              <a:defRPr b="1">
                <a:solidFill>
                  <a:srgbClr val="030383"/>
                </a:solidFill>
                <a:latin typeface="EC Square Sans Pro Thin" panose="020B0506040000020004" pitchFamily="34" charset="0"/>
              </a:defRPr>
            </a:lvl1pPr>
          </a:lstStyle>
          <a:p>
            <a:pPr>
              <a:defRPr/>
            </a:pPr>
            <a:fld id="{3C05CD93-C487-41C8-B3DA-5C734A8D0380}" type="slidenum">
              <a:rPr lang="en-GB" altLang="fr-FR"/>
              <a:pPr>
                <a:defRPr/>
              </a:pPr>
              <a:t>‹#›</a:t>
            </a:fld>
            <a:endParaRPr lang="en-GB" altLang="fr-FR" dirty="0"/>
          </a:p>
        </p:txBody>
      </p:sp>
    </p:spTree>
    <p:extLst>
      <p:ext uri="{BB962C8B-B14F-4D97-AF65-F5344CB8AC3E}">
        <p14:creationId xmlns:p14="http://schemas.microsoft.com/office/powerpoint/2010/main" val="2825246776"/>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0_Custom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0584" y="0"/>
            <a:ext cx="12202584" cy="598488"/>
          </a:xfrm>
          <a:prstGeom prst="rect">
            <a:avLst/>
          </a:prstGeom>
          <a:solidFill>
            <a:srgbClr val="244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a:p>
        </p:txBody>
      </p:sp>
      <p:pic>
        <p:nvPicPr>
          <p:cNvPr id="5" name="Picture 7" descr="C:\Users\fennifr\AppData\Local\Temp\1\7zE03A8CFC3\logo-ce-horizontal-en-neg-quadri-h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8534" y="66676"/>
            <a:ext cx="2114551"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670118" y="6424613"/>
            <a:ext cx="941916"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127" y="1164758"/>
            <a:ext cx="10972800" cy="1143000"/>
          </a:xfrm>
        </p:spPr>
        <p:txBody>
          <a:bodyPr/>
          <a:lstStyle/>
          <a:p>
            <a:r>
              <a:rPr lang="en-US" dirty="0" smtClean="0"/>
              <a:t>Click to edit Master title style</a:t>
            </a:r>
            <a:endParaRPr lang="en-GB" dirty="0"/>
          </a:p>
        </p:txBody>
      </p:sp>
      <p:sp>
        <p:nvSpPr>
          <p:cNvPr id="8" name="Content Placeholder 7"/>
          <p:cNvSpPr>
            <a:spLocks noGrp="1"/>
          </p:cNvSpPr>
          <p:nvPr>
            <p:ph sz="quarter" idx="13"/>
          </p:nvPr>
        </p:nvSpPr>
        <p:spPr>
          <a:xfrm>
            <a:off x="712099" y="2589213"/>
            <a:ext cx="10929643" cy="3511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11"/>
          <p:cNvSpPr>
            <a:spLocks noGrp="1"/>
          </p:cNvSpPr>
          <p:nvPr>
            <p:ph type="sldNum" sz="quarter" idx="14"/>
          </p:nvPr>
        </p:nvSpPr>
        <p:spPr>
          <a:xfrm>
            <a:off x="10456333" y="6465889"/>
            <a:ext cx="2844800" cy="365125"/>
          </a:xfrm>
        </p:spPr>
        <p:txBody>
          <a:bodyPr/>
          <a:lstStyle>
            <a:lvl1pPr algn="ctr">
              <a:defRPr b="1">
                <a:solidFill>
                  <a:srgbClr val="030383"/>
                </a:solidFill>
                <a:latin typeface="EC Square Sans Pro Thin" panose="020B0506040000020004" pitchFamily="34" charset="0"/>
              </a:defRPr>
            </a:lvl1pPr>
          </a:lstStyle>
          <a:p>
            <a:pPr>
              <a:defRPr/>
            </a:pPr>
            <a:fld id="{3C05CD93-C487-41C8-B3DA-5C734A8D0380}" type="slidenum">
              <a:rPr lang="en-GB" altLang="fr-FR"/>
              <a:pPr>
                <a:defRPr/>
              </a:pPr>
              <a:t>‹#›</a:t>
            </a:fld>
            <a:endParaRPr lang="en-GB" altLang="fr-FR" dirty="0"/>
          </a:p>
        </p:txBody>
      </p:sp>
    </p:spTree>
    <p:extLst>
      <p:ext uri="{BB962C8B-B14F-4D97-AF65-F5344CB8AC3E}">
        <p14:creationId xmlns:p14="http://schemas.microsoft.com/office/powerpoint/2010/main" val="117879780"/>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1_Custom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0584" y="0"/>
            <a:ext cx="12202584" cy="598488"/>
          </a:xfrm>
          <a:prstGeom prst="rect">
            <a:avLst/>
          </a:prstGeom>
          <a:solidFill>
            <a:srgbClr val="244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a:p>
        </p:txBody>
      </p:sp>
      <p:pic>
        <p:nvPicPr>
          <p:cNvPr id="5" name="Picture 7" descr="C:\Users\fennifr\AppData\Local\Temp\1\7zE03A8CFC3\logo-ce-horizontal-en-neg-quadri-h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8534" y="66676"/>
            <a:ext cx="2114551"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670118" y="6424613"/>
            <a:ext cx="941916"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127" y="1164758"/>
            <a:ext cx="10972800" cy="1143000"/>
          </a:xfrm>
        </p:spPr>
        <p:txBody>
          <a:bodyPr/>
          <a:lstStyle/>
          <a:p>
            <a:r>
              <a:rPr lang="en-US" dirty="0" smtClean="0"/>
              <a:t>Click to edit Master title style</a:t>
            </a:r>
            <a:endParaRPr lang="en-GB" dirty="0"/>
          </a:p>
        </p:txBody>
      </p:sp>
      <p:sp>
        <p:nvSpPr>
          <p:cNvPr id="8" name="Content Placeholder 7"/>
          <p:cNvSpPr>
            <a:spLocks noGrp="1"/>
          </p:cNvSpPr>
          <p:nvPr>
            <p:ph sz="quarter" idx="13"/>
          </p:nvPr>
        </p:nvSpPr>
        <p:spPr>
          <a:xfrm>
            <a:off x="712099" y="2589213"/>
            <a:ext cx="10929643" cy="3511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11"/>
          <p:cNvSpPr>
            <a:spLocks noGrp="1"/>
          </p:cNvSpPr>
          <p:nvPr>
            <p:ph type="sldNum" sz="quarter" idx="14"/>
          </p:nvPr>
        </p:nvSpPr>
        <p:spPr>
          <a:xfrm>
            <a:off x="10456333" y="6465889"/>
            <a:ext cx="2844800" cy="365125"/>
          </a:xfrm>
        </p:spPr>
        <p:txBody>
          <a:bodyPr/>
          <a:lstStyle>
            <a:lvl1pPr algn="ctr">
              <a:defRPr b="1">
                <a:solidFill>
                  <a:srgbClr val="030383"/>
                </a:solidFill>
                <a:latin typeface="EC Square Sans Pro Thin" panose="020B0506040000020004" pitchFamily="34" charset="0"/>
              </a:defRPr>
            </a:lvl1pPr>
          </a:lstStyle>
          <a:p>
            <a:pPr>
              <a:defRPr/>
            </a:pPr>
            <a:fld id="{3C05CD93-C487-41C8-B3DA-5C734A8D0380}" type="slidenum">
              <a:rPr lang="en-GB" altLang="fr-FR"/>
              <a:pPr>
                <a:defRPr/>
              </a:pPr>
              <a:t>‹#›</a:t>
            </a:fld>
            <a:endParaRPr lang="en-GB" altLang="fr-FR" dirty="0"/>
          </a:p>
        </p:txBody>
      </p:sp>
    </p:spTree>
    <p:extLst>
      <p:ext uri="{BB962C8B-B14F-4D97-AF65-F5344CB8AC3E}">
        <p14:creationId xmlns:p14="http://schemas.microsoft.com/office/powerpoint/2010/main" val="2187073222"/>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4_Custom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0584" y="0"/>
            <a:ext cx="12202584" cy="598488"/>
          </a:xfrm>
          <a:prstGeom prst="rect">
            <a:avLst/>
          </a:prstGeom>
          <a:solidFill>
            <a:srgbClr val="244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a:p>
        </p:txBody>
      </p:sp>
      <p:pic>
        <p:nvPicPr>
          <p:cNvPr id="5" name="Picture 7" descr="C:\Users\fennifr\AppData\Local\Temp\1\7zE03A8CFC3\logo-ce-horizontal-en-neg-quadri-h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8534" y="66676"/>
            <a:ext cx="2114551"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670118" y="6424613"/>
            <a:ext cx="941916"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127" y="1164758"/>
            <a:ext cx="10972800" cy="1143000"/>
          </a:xfrm>
        </p:spPr>
        <p:txBody>
          <a:bodyPr/>
          <a:lstStyle/>
          <a:p>
            <a:r>
              <a:rPr lang="en-US" dirty="0" smtClean="0"/>
              <a:t>Click to edit Master title style</a:t>
            </a:r>
            <a:endParaRPr lang="en-GB" dirty="0"/>
          </a:p>
        </p:txBody>
      </p:sp>
      <p:sp>
        <p:nvSpPr>
          <p:cNvPr id="8" name="Content Placeholder 7"/>
          <p:cNvSpPr>
            <a:spLocks noGrp="1"/>
          </p:cNvSpPr>
          <p:nvPr>
            <p:ph sz="quarter" idx="13"/>
          </p:nvPr>
        </p:nvSpPr>
        <p:spPr>
          <a:xfrm>
            <a:off x="712099" y="2589213"/>
            <a:ext cx="10929643" cy="3511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11"/>
          <p:cNvSpPr>
            <a:spLocks noGrp="1"/>
          </p:cNvSpPr>
          <p:nvPr>
            <p:ph type="sldNum" sz="quarter" idx="14"/>
          </p:nvPr>
        </p:nvSpPr>
        <p:spPr>
          <a:xfrm>
            <a:off x="10456333" y="6465889"/>
            <a:ext cx="2844800" cy="365125"/>
          </a:xfrm>
        </p:spPr>
        <p:txBody>
          <a:bodyPr/>
          <a:lstStyle>
            <a:lvl1pPr algn="ctr">
              <a:defRPr b="1">
                <a:solidFill>
                  <a:srgbClr val="030383"/>
                </a:solidFill>
                <a:latin typeface="EC Square Sans Pro Thin" panose="020B0506040000020004" pitchFamily="34" charset="0"/>
              </a:defRPr>
            </a:lvl1pPr>
          </a:lstStyle>
          <a:p>
            <a:pPr>
              <a:defRPr/>
            </a:pPr>
            <a:fld id="{3C05CD93-C487-41C8-B3DA-5C734A8D0380}" type="slidenum">
              <a:rPr lang="en-GB" altLang="fr-FR"/>
              <a:pPr>
                <a:defRPr/>
              </a:pPr>
              <a:t>‹#›</a:t>
            </a:fld>
            <a:endParaRPr lang="en-GB" altLang="fr-FR" dirty="0"/>
          </a:p>
        </p:txBody>
      </p:sp>
    </p:spTree>
    <p:extLst>
      <p:ext uri="{BB962C8B-B14F-4D97-AF65-F5344CB8AC3E}">
        <p14:creationId xmlns:p14="http://schemas.microsoft.com/office/powerpoint/2010/main" val="2432304437"/>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5_Custom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0584" y="0"/>
            <a:ext cx="12202584" cy="598488"/>
          </a:xfrm>
          <a:prstGeom prst="rect">
            <a:avLst/>
          </a:prstGeom>
          <a:solidFill>
            <a:srgbClr val="244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a:p>
        </p:txBody>
      </p:sp>
      <p:pic>
        <p:nvPicPr>
          <p:cNvPr id="5" name="Picture 7" descr="C:\Users\fennifr\AppData\Local\Temp\1\7zE03A8CFC3\logo-ce-horizontal-en-neg-quadri-h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8534" y="66676"/>
            <a:ext cx="2114551"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670118" y="6424613"/>
            <a:ext cx="941916"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127" y="1164758"/>
            <a:ext cx="10972800" cy="1143000"/>
          </a:xfrm>
        </p:spPr>
        <p:txBody>
          <a:bodyPr/>
          <a:lstStyle/>
          <a:p>
            <a:r>
              <a:rPr lang="en-US" dirty="0" smtClean="0"/>
              <a:t>Click to edit Master title style</a:t>
            </a:r>
            <a:endParaRPr lang="en-GB" dirty="0"/>
          </a:p>
        </p:txBody>
      </p:sp>
      <p:sp>
        <p:nvSpPr>
          <p:cNvPr id="8" name="Content Placeholder 7"/>
          <p:cNvSpPr>
            <a:spLocks noGrp="1"/>
          </p:cNvSpPr>
          <p:nvPr>
            <p:ph sz="quarter" idx="13"/>
          </p:nvPr>
        </p:nvSpPr>
        <p:spPr>
          <a:xfrm>
            <a:off x="712099" y="2589213"/>
            <a:ext cx="10929643" cy="3511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11"/>
          <p:cNvSpPr>
            <a:spLocks noGrp="1"/>
          </p:cNvSpPr>
          <p:nvPr>
            <p:ph type="sldNum" sz="quarter" idx="14"/>
          </p:nvPr>
        </p:nvSpPr>
        <p:spPr>
          <a:xfrm>
            <a:off x="10456333" y="6465889"/>
            <a:ext cx="2844800" cy="365125"/>
          </a:xfrm>
        </p:spPr>
        <p:txBody>
          <a:bodyPr/>
          <a:lstStyle>
            <a:lvl1pPr algn="ctr">
              <a:defRPr b="1">
                <a:solidFill>
                  <a:srgbClr val="030383"/>
                </a:solidFill>
                <a:latin typeface="EC Square Sans Pro Thin" panose="020B0506040000020004" pitchFamily="34" charset="0"/>
              </a:defRPr>
            </a:lvl1pPr>
          </a:lstStyle>
          <a:p>
            <a:pPr>
              <a:defRPr/>
            </a:pPr>
            <a:fld id="{3C05CD93-C487-41C8-B3DA-5C734A8D0380}" type="slidenum">
              <a:rPr lang="en-GB" altLang="fr-FR"/>
              <a:pPr>
                <a:defRPr/>
              </a:pPr>
              <a:t>‹#›</a:t>
            </a:fld>
            <a:endParaRPr lang="en-GB" altLang="fr-FR" dirty="0"/>
          </a:p>
        </p:txBody>
      </p:sp>
    </p:spTree>
    <p:extLst>
      <p:ext uri="{BB962C8B-B14F-4D97-AF65-F5344CB8AC3E}">
        <p14:creationId xmlns:p14="http://schemas.microsoft.com/office/powerpoint/2010/main" val="188753666"/>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6_Custom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0584" y="0"/>
            <a:ext cx="12202584" cy="598488"/>
          </a:xfrm>
          <a:prstGeom prst="rect">
            <a:avLst/>
          </a:prstGeom>
          <a:solidFill>
            <a:srgbClr val="244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a:p>
        </p:txBody>
      </p:sp>
      <p:pic>
        <p:nvPicPr>
          <p:cNvPr id="5" name="Picture 7" descr="C:\Users\fennifr\AppData\Local\Temp\1\7zE03A8CFC3\logo-ce-horizontal-en-neg-quadri-h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8534" y="66676"/>
            <a:ext cx="2114551"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670118" y="6424613"/>
            <a:ext cx="941916"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127" y="1164758"/>
            <a:ext cx="10972800" cy="1143000"/>
          </a:xfrm>
        </p:spPr>
        <p:txBody>
          <a:bodyPr/>
          <a:lstStyle/>
          <a:p>
            <a:r>
              <a:rPr lang="en-US" dirty="0" smtClean="0"/>
              <a:t>Click to edit Master title style</a:t>
            </a:r>
            <a:endParaRPr lang="en-GB" dirty="0"/>
          </a:p>
        </p:txBody>
      </p:sp>
      <p:sp>
        <p:nvSpPr>
          <p:cNvPr id="8" name="Content Placeholder 7"/>
          <p:cNvSpPr>
            <a:spLocks noGrp="1"/>
          </p:cNvSpPr>
          <p:nvPr>
            <p:ph sz="quarter" idx="13"/>
          </p:nvPr>
        </p:nvSpPr>
        <p:spPr>
          <a:xfrm>
            <a:off x="712099" y="2589213"/>
            <a:ext cx="10929643" cy="3511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11"/>
          <p:cNvSpPr>
            <a:spLocks noGrp="1"/>
          </p:cNvSpPr>
          <p:nvPr>
            <p:ph type="sldNum" sz="quarter" idx="14"/>
          </p:nvPr>
        </p:nvSpPr>
        <p:spPr>
          <a:xfrm>
            <a:off x="10456333" y="6465889"/>
            <a:ext cx="2844800" cy="365125"/>
          </a:xfrm>
        </p:spPr>
        <p:txBody>
          <a:bodyPr/>
          <a:lstStyle>
            <a:lvl1pPr algn="ctr">
              <a:defRPr b="1">
                <a:solidFill>
                  <a:srgbClr val="030383"/>
                </a:solidFill>
                <a:latin typeface="EC Square Sans Pro Thin" panose="020B0506040000020004" pitchFamily="34" charset="0"/>
              </a:defRPr>
            </a:lvl1pPr>
          </a:lstStyle>
          <a:p>
            <a:pPr>
              <a:defRPr/>
            </a:pPr>
            <a:fld id="{3C05CD93-C487-41C8-B3DA-5C734A8D0380}" type="slidenum">
              <a:rPr lang="en-GB" altLang="fr-FR"/>
              <a:pPr>
                <a:defRPr/>
              </a:pPr>
              <a:t>‹#›</a:t>
            </a:fld>
            <a:endParaRPr lang="en-GB" altLang="fr-FR" dirty="0"/>
          </a:p>
        </p:txBody>
      </p:sp>
    </p:spTree>
    <p:extLst>
      <p:ext uri="{BB962C8B-B14F-4D97-AF65-F5344CB8AC3E}">
        <p14:creationId xmlns:p14="http://schemas.microsoft.com/office/powerpoint/2010/main" val="96344945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182442872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7_Custom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0584" y="0"/>
            <a:ext cx="12202584" cy="598488"/>
          </a:xfrm>
          <a:prstGeom prst="rect">
            <a:avLst/>
          </a:prstGeom>
          <a:solidFill>
            <a:srgbClr val="244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a:p>
        </p:txBody>
      </p:sp>
      <p:pic>
        <p:nvPicPr>
          <p:cNvPr id="5" name="Picture 7" descr="C:\Users\fennifr\AppData\Local\Temp\1\7zE03A8CFC3\logo-ce-horizontal-en-neg-quadri-h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8534" y="66676"/>
            <a:ext cx="2114551"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670118" y="6424613"/>
            <a:ext cx="941916"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127" y="1164758"/>
            <a:ext cx="10972800" cy="1143000"/>
          </a:xfrm>
        </p:spPr>
        <p:txBody>
          <a:bodyPr/>
          <a:lstStyle/>
          <a:p>
            <a:r>
              <a:rPr lang="en-US" dirty="0" smtClean="0"/>
              <a:t>Click to edit Master title style</a:t>
            </a:r>
            <a:endParaRPr lang="en-GB" dirty="0"/>
          </a:p>
        </p:txBody>
      </p:sp>
      <p:sp>
        <p:nvSpPr>
          <p:cNvPr id="8" name="Content Placeholder 7"/>
          <p:cNvSpPr>
            <a:spLocks noGrp="1"/>
          </p:cNvSpPr>
          <p:nvPr>
            <p:ph sz="quarter" idx="13"/>
          </p:nvPr>
        </p:nvSpPr>
        <p:spPr>
          <a:xfrm>
            <a:off x="712099" y="2589213"/>
            <a:ext cx="10929643" cy="3511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11"/>
          <p:cNvSpPr>
            <a:spLocks noGrp="1"/>
          </p:cNvSpPr>
          <p:nvPr>
            <p:ph type="sldNum" sz="quarter" idx="14"/>
          </p:nvPr>
        </p:nvSpPr>
        <p:spPr>
          <a:xfrm>
            <a:off x="10456333" y="6465889"/>
            <a:ext cx="2844800" cy="365125"/>
          </a:xfrm>
        </p:spPr>
        <p:txBody>
          <a:bodyPr/>
          <a:lstStyle>
            <a:lvl1pPr algn="ctr">
              <a:defRPr b="1">
                <a:solidFill>
                  <a:srgbClr val="030383"/>
                </a:solidFill>
                <a:latin typeface="EC Square Sans Pro Thin" panose="020B0506040000020004" pitchFamily="34" charset="0"/>
              </a:defRPr>
            </a:lvl1pPr>
          </a:lstStyle>
          <a:p>
            <a:pPr>
              <a:defRPr/>
            </a:pPr>
            <a:fld id="{3C05CD93-C487-41C8-B3DA-5C734A8D0380}" type="slidenum">
              <a:rPr lang="en-GB" altLang="fr-FR"/>
              <a:pPr>
                <a:defRPr/>
              </a:pPr>
              <a:t>‹#›</a:t>
            </a:fld>
            <a:endParaRPr lang="en-GB" altLang="fr-FR" dirty="0"/>
          </a:p>
        </p:txBody>
      </p:sp>
    </p:spTree>
    <p:extLst>
      <p:ext uri="{BB962C8B-B14F-4D97-AF65-F5344CB8AC3E}">
        <p14:creationId xmlns:p14="http://schemas.microsoft.com/office/powerpoint/2010/main" val="1271965865"/>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8_Custom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0584" y="0"/>
            <a:ext cx="12202584" cy="598488"/>
          </a:xfrm>
          <a:prstGeom prst="rect">
            <a:avLst/>
          </a:prstGeom>
          <a:solidFill>
            <a:srgbClr val="244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a:p>
        </p:txBody>
      </p:sp>
      <p:pic>
        <p:nvPicPr>
          <p:cNvPr id="5" name="Picture 7" descr="C:\Users\fennifr\AppData\Local\Temp\1\7zE03A8CFC3\logo-ce-horizontal-en-neg-quadri-h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8534" y="66676"/>
            <a:ext cx="2114551"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670118" y="6424613"/>
            <a:ext cx="941916"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127" y="1164758"/>
            <a:ext cx="10972800" cy="1143000"/>
          </a:xfrm>
        </p:spPr>
        <p:txBody>
          <a:bodyPr/>
          <a:lstStyle/>
          <a:p>
            <a:r>
              <a:rPr lang="en-US" dirty="0" smtClean="0"/>
              <a:t>Click to edit Master title style</a:t>
            </a:r>
            <a:endParaRPr lang="en-GB" dirty="0"/>
          </a:p>
        </p:txBody>
      </p:sp>
      <p:sp>
        <p:nvSpPr>
          <p:cNvPr id="8" name="Content Placeholder 7"/>
          <p:cNvSpPr>
            <a:spLocks noGrp="1"/>
          </p:cNvSpPr>
          <p:nvPr>
            <p:ph sz="quarter" idx="13"/>
          </p:nvPr>
        </p:nvSpPr>
        <p:spPr>
          <a:xfrm>
            <a:off x="712099" y="2589213"/>
            <a:ext cx="10929643" cy="3511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11"/>
          <p:cNvSpPr>
            <a:spLocks noGrp="1"/>
          </p:cNvSpPr>
          <p:nvPr>
            <p:ph type="sldNum" sz="quarter" idx="14"/>
          </p:nvPr>
        </p:nvSpPr>
        <p:spPr>
          <a:xfrm>
            <a:off x="10456333" y="6465889"/>
            <a:ext cx="2844800" cy="365125"/>
          </a:xfrm>
        </p:spPr>
        <p:txBody>
          <a:bodyPr/>
          <a:lstStyle>
            <a:lvl1pPr algn="ctr">
              <a:defRPr b="1">
                <a:solidFill>
                  <a:srgbClr val="030383"/>
                </a:solidFill>
                <a:latin typeface="EC Square Sans Pro Thin" panose="020B0506040000020004" pitchFamily="34" charset="0"/>
              </a:defRPr>
            </a:lvl1pPr>
          </a:lstStyle>
          <a:p>
            <a:pPr>
              <a:defRPr/>
            </a:pPr>
            <a:fld id="{3C05CD93-C487-41C8-B3DA-5C734A8D0380}" type="slidenum">
              <a:rPr lang="en-GB" altLang="fr-FR"/>
              <a:pPr>
                <a:defRPr/>
              </a:pPr>
              <a:t>‹#›</a:t>
            </a:fld>
            <a:endParaRPr lang="en-GB" altLang="fr-FR" dirty="0"/>
          </a:p>
        </p:txBody>
      </p:sp>
    </p:spTree>
    <p:extLst>
      <p:ext uri="{BB962C8B-B14F-4D97-AF65-F5344CB8AC3E}">
        <p14:creationId xmlns:p14="http://schemas.microsoft.com/office/powerpoint/2010/main" val="24671004"/>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9_Custom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0584" y="0"/>
            <a:ext cx="12202584" cy="598488"/>
          </a:xfrm>
          <a:prstGeom prst="rect">
            <a:avLst/>
          </a:prstGeom>
          <a:solidFill>
            <a:srgbClr val="244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a:p>
        </p:txBody>
      </p:sp>
      <p:pic>
        <p:nvPicPr>
          <p:cNvPr id="5" name="Picture 7" descr="C:\Users\fennifr\AppData\Local\Temp\1\7zE03A8CFC3\logo-ce-horizontal-en-neg-quadri-h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8534" y="66676"/>
            <a:ext cx="2114551"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670118" y="6424613"/>
            <a:ext cx="941916"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127" y="1164758"/>
            <a:ext cx="10972800" cy="1143000"/>
          </a:xfrm>
        </p:spPr>
        <p:txBody>
          <a:bodyPr/>
          <a:lstStyle/>
          <a:p>
            <a:r>
              <a:rPr lang="en-US" dirty="0" smtClean="0"/>
              <a:t>Click to edit Master title style</a:t>
            </a:r>
            <a:endParaRPr lang="en-GB" dirty="0"/>
          </a:p>
        </p:txBody>
      </p:sp>
      <p:sp>
        <p:nvSpPr>
          <p:cNvPr id="8" name="Content Placeholder 7"/>
          <p:cNvSpPr>
            <a:spLocks noGrp="1"/>
          </p:cNvSpPr>
          <p:nvPr>
            <p:ph sz="quarter" idx="13"/>
          </p:nvPr>
        </p:nvSpPr>
        <p:spPr>
          <a:xfrm>
            <a:off x="712099" y="2589213"/>
            <a:ext cx="10929643" cy="3511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11"/>
          <p:cNvSpPr>
            <a:spLocks noGrp="1"/>
          </p:cNvSpPr>
          <p:nvPr>
            <p:ph type="sldNum" sz="quarter" idx="14"/>
          </p:nvPr>
        </p:nvSpPr>
        <p:spPr>
          <a:xfrm>
            <a:off x="10456333" y="6465889"/>
            <a:ext cx="2844800" cy="365125"/>
          </a:xfrm>
        </p:spPr>
        <p:txBody>
          <a:bodyPr/>
          <a:lstStyle>
            <a:lvl1pPr algn="ctr">
              <a:defRPr b="1">
                <a:solidFill>
                  <a:srgbClr val="030383"/>
                </a:solidFill>
                <a:latin typeface="EC Square Sans Pro Thin" panose="020B0506040000020004" pitchFamily="34" charset="0"/>
              </a:defRPr>
            </a:lvl1pPr>
          </a:lstStyle>
          <a:p>
            <a:pPr>
              <a:defRPr/>
            </a:pPr>
            <a:fld id="{3C05CD93-C487-41C8-B3DA-5C734A8D0380}" type="slidenum">
              <a:rPr lang="en-GB" altLang="fr-FR"/>
              <a:pPr>
                <a:defRPr/>
              </a:pPr>
              <a:t>‹#›</a:t>
            </a:fld>
            <a:endParaRPr lang="en-GB" altLang="fr-FR" dirty="0"/>
          </a:p>
        </p:txBody>
      </p:sp>
    </p:spTree>
    <p:extLst>
      <p:ext uri="{BB962C8B-B14F-4D97-AF65-F5344CB8AC3E}">
        <p14:creationId xmlns:p14="http://schemas.microsoft.com/office/powerpoint/2010/main" val="1663201905"/>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0_Custom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0584" y="0"/>
            <a:ext cx="12202584" cy="598488"/>
          </a:xfrm>
          <a:prstGeom prst="rect">
            <a:avLst/>
          </a:prstGeom>
          <a:solidFill>
            <a:srgbClr val="244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a:p>
        </p:txBody>
      </p:sp>
      <p:pic>
        <p:nvPicPr>
          <p:cNvPr id="5" name="Picture 7" descr="C:\Users\fennifr\AppData\Local\Temp\1\7zE03A8CFC3\logo-ce-horizontal-en-neg-quadri-h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8534" y="66676"/>
            <a:ext cx="2114551"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670118" y="6424613"/>
            <a:ext cx="941916"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127" y="1164758"/>
            <a:ext cx="10972800" cy="1143000"/>
          </a:xfrm>
        </p:spPr>
        <p:txBody>
          <a:bodyPr/>
          <a:lstStyle/>
          <a:p>
            <a:r>
              <a:rPr lang="en-US" dirty="0" smtClean="0"/>
              <a:t>Click to edit Master title style</a:t>
            </a:r>
            <a:endParaRPr lang="en-GB" dirty="0"/>
          </a:p>
        </p:txBody>
      </p:sp>
      <p:sp>
        <p:nvSpPr>
          <p:cNvPr id="8" name="Content Placeholder 7"/>
          <p:cNvSpPr>
            <a:spLocks noGrp="1"/>
          </p:cNvSpPr>
          <p:nvPr>
            <p:ph sz="quarter" idx="13"/>
          </p:nvPr>
        </p:nvSpPr>
        <p:spPr>
          <a:xfrm>
            <a:off x="712099" y="2589213"/>
            <a:ext cx="10929643" cy="3511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11"/>
          <p:cNvSpPr>
            <a:spLocks noGrp="1"/>
          </p:cNvSpPr>
          <p:nvPr>
            <p:ph type="sldNum" sz="quarter" idx="14"/>
          </p:nvPr>
        </p:nvSpPr>
        <p:spPr>
          <a:xfrm>
            <a:off x="10456333" y="6465889"/>
            <a:ext cx="2844800" cy="365125"/>
          </a:xfrm>
        </p:spPr>
        <p:txBody>
          <a:bodyPr/>
          <a:lstStyle>
            <a:lvl1pPr algn="ctr">
              <a:defRPr b="1">
                <a:solidFill>
                  <a:srgbClr val="030383"/>
                </a:solidFill>
                <a:latin typeface="EC Square Sans Pro Thin" panose="020B0506040000020004" pitchFamily="34" charset="0"/>
              </a:defRPr>
            </a:lvl1pPr>
          </a:lstStyle>
          <a:p>
            <a:pPr>
              <a:defRPr/>
            </a:pPr>
            <a:fld id="{3C05CD93-C487-41C8-B3DA-5C734A8D0380}" type="slidenum">
              <a:rPr lang="en-GB" altLang="fr-FR"/>
              <a:pPr>
                <a:defRPr/>
              </a:pPr>
              <a:t>‹#›</a:t>
            </a:fld>
            <a:endParaRPr lang="en-GB" altLang="fr-FR" dirty="0"/>
          </a:p>
        </p:txBody>
      </p:sp>
    </p:spTree>
    <p:extLst>
      <p:ext uri="{BB962C8B-B14F-4D97-AF65-F5344CB8AC3E}">
        <p14:creationId xmlns:p14="http://schemas.microsoft.com/office/powerpoint/2010/main" val="4006836977"/>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1_Custom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0584" y="0"/>
            <a:ext cx="12202584" cy="598488"/>
          </a:xfrm>
          <a:prstGeom prst="rect">
            <a:avLst/>
          </a:prstGeom>
          <a:solidFill>
            <a:srgbClr val="244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a:p>
        </p:txBody>
      </p:sp>
      <p:pic>
        <p:nvPicPr>
          <p:cNvPr id="5" name="Picture 7" descr="C:\Users\fennifr\AppData\Local\Temp\1\7zE03A8CFC3\logo-ce-horizontal-en-neg-quadri-h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8534" y="66676"/>
            <a:ext cx="2114551"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670118" y="6424613"/>
            <a:ext cx="941916"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127" y="1164758"/>
            <a:ext cx="10972800" cy="1143000"/>
          </a:xfrm>
        </p:spPr>
        <p:txBody>
          <a:bodyPr/>
          <a:lstStyle/>
          <a:p>
            <a:r>
              <a:rPr lang="en-US" dirty="0" smtClean="0"/>
              <a:t>Click to edit Master title style</a:t>
            </a:r>
            <a:endParaRPr lang="en-GB" dirty="0"/>
          </a:p>
        </p:txBody>
      </p:sp>
      <p:sp>
        <p:nvSpPr>
          <p:cNvPr id="8" name="Content Placeholder 7"/>
          <p:cNvSpPr>
            <a:spLocks noGrp="1"/>
          </p:cNvSpPr>
          <p:nvPr>
            <p:ph sz="quarter" idx="13"/>
          </p:nvPr>
        </p:nvSpPr>
        <p:spPr>
          <a:xfrm>
            <a:off x="712099" y="2589213"/>
            <a:ext cx="10929643" cy="3511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11"/>
          <p:cNvSpPr>
            <a:spLocks noGrp="1"/>
          </p:cNvSpPr>
          <p:nvPr>
            <p:ph type="sldNum" sz="quarter" idx="14"/>
          </p:nvPr>
        </p:nvSpPr>
        <p:spPr>
          <a:xfrm>
            <a:off x="10456333" y="6465889"/>
            <a:ext cx="2844800" cy="365125"/>
          </a:xfrm>
        </p:spPr>
        <p:txBody>
          <a:bodyPr/>
          <a:lstStyle>
            <a:lvl1pPr algn="ctr">
              <a:defRPr b="1">
                <a:solidFill>
                  <a:srgbClr val="030383"/>
                </a:solidFill>
                <a:latin typeface="EC Square Sans Pro Thin" panose="020B0506040000020004" pitchFamily="34" charset="0"/>
              </a:defRPr>
            </a:lvl1pPr>
          </a:lstStyle>
          <a:p>
            <a:pPr>
              <a:defRPr/>
            </a:pPr>
            <a:fld id="{3C05CD93-C487-41C8-B3DA-5C734A8D0380}" type="slidenum">
              <a:rPr lang="en-GB" altLang="fr-FR"/>
              <a:pPr>
                <a:defRPr/>
              </a:pPr>
              <a:t>‹#›</a:t>
            </a:fld>
            <a:endParaRPr lang="en-GB" altLang="fr-FR" dirty="0"/>
          </a:p>
        </p:txBody>
      </p:sp>
    </p:spTree>
    <p:extLst>
      <p:ext uri="{BB962C8B-B14F-4D97-AF65-F5344CB8AC3E}">
        <p14:creationId xmlns:p14="http://schemas.microsoft.com/office/powerpoint/2010/main" val="3883692303"/>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2_Custom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0584" y="0"/>
            <a:ext cx="12202584" cy="598488"/>
          </a:xfrm>
          <a:prstGeom prst="rect">
            <a:avLst/>
          </a:prstGeom>
          <a:solidFill>
            <a:srgbClr val="244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a:p>
        </p:txBody>
      </p:sp>
      <p:pic>
        <p:nvPicPr>
          <p:cNvPr id="5" name="Picture 7" descr="C:\Users\fennifr\AppData\Local\Temp\1\7zE03A8CFC3\logo-ce-horizontal-en-neg-quadri-h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8534" y="66676"/>
            <a:ext cx="2114551"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670118" y="6424613"/>
            <a:ext cx="941916"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127" y="1164758"/>
            <a:ext cx="10972800" cy="1143000"/>
          </a:xfrm>
        </p:spPr>
        <p:txBody>
          <a:bodyPr/>
          <a:lstStyle/>
          <a:p>
            <a:r>
              <a:rPr lang="en-US" dirty="0" smtClean="0"/>
              <a:t>Click to edit Master title style</a:t>
            </a:r>
            <a:endParaRPr lang="en-GB" dirty="0"/>
          </a:p>
        </p:txBody>
      </p:sp>
      <p:sp>
        <p:nvSpPr>
          <p:cNvPr id="8" name="Content Placeholder 7"/>
          <p:cNvSpPr>
            <a:spLocks noGrp="1"/>
          </p:cNvSpPr>
          <p:nvPr>
            <p:ph sz="quarter" idx="13"/>
          </p:nvPr>
        </p:nvSpPr>
        <p:spPr>
          <a:xfrm>
            <a:off x="712099" y="2589213"/>
            <a:ext cx="10929643" cy="3511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11"/>
          <p:cNvSpPr>
            <a:spLocks noGrp="1"/>
          </p:cNvSpPr>
          <p:nvPr>
            <p:ph type="sldNum" sz="quarter" idx="14"/>
          </p:nvPr>
        </p:nvSpPr>
        <p:spPr>
          <a:xfrm>
            <a:off x="10456333" y="6465889"/>
            <a:ext cx="2844800" cy="365125"/>
          </a:xfrm>
        </p:spPr>
        <p:txBody>
          <a:bodyPr/>
          <a:lstStyle>
            <a:lvl1pPr algn="ctr">
              <a:defRPr b="1">
                <a:solidFill>
                  <a:srgbClr val="030383"/>
                </a:solidFill>
                <a:latin typeface="EC Square Sans Pro Thin" panose="020B0506040000020004" pitchFamily="34" charset="0"/>
              </a:defRPr>
            </a:lvl1pPr>
          </a:lstStyle>
          <a:p>
            <a:pPr>
              <a:defRPr/>
            </a:pPr>
            <a:fld id="{3C05CD93-C487-41C8-B3DA-5C734A8D0380}" type="slidenum">
              <a:rPr lang="en-GB" altLang="fr-FR"/>
              <a:pPr>
                <a:defRPr/>
              </a:pPr>
              <a:t>‹#›</a:t>
            </a:fld>
            <a:endParaRPr lang="en-GB" altLang="fr-FR" dirty="0"/>
          </a:p>
        </p:txBody>
      </p:sp>
    </p:spTree>
    <p:extLst>
      <p:ext uri="{BB962C8B-B14F-4D97-AF65-F5344CB8AC3E}">
        <p14:creationId xmlns:p14="http://schemas.microsoft.com/office/powerpoint/2010/main" val="951818248"/>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3_Custom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0584" y="0"/>
            <a:ext cx="12202584" cy="598488"/>
          </a:xfrm>
          <a:prstGeom prst="rect">
            <a:avLst/>
          </a:prstGeom>
          <a:solidFill>
            <a:srgbClr val="244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a:p>
        </p:txBody>
      </p:sp>
      <p:pic>
        <p:nvPicPr>
          <p:cNvPr id="5" name="Picture 7" descr="C:\Users\fennifr\AppData\Local\Temp\1\7zE03A8CFC3\logo-ce-horizontal-en-neg-quadri-h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8534" y="66676"/>
            <a:ext cx="2114551"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670118" y="6424613"/>
            <a:ext cx="941916"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127" y="1164758"/>
            <a:ext cx="10972800" cy="1143000"/>
          </a:xfrm>
        </p:spPr>
        <p:txBody>
          <a:bodyPr/>
          <a:lstStyle/>
          <a:p>
            <a:r>
              <a:rPr lang="en-US" dirty="0" smtClean="0"/>
              <a:t>Click to edit Master title style</a:t>
            </a:r>
            <a:endParaRPr lang="en-GB" dirty="0"/>
          </a:p>
        </p:txBody>
      </p:sp>
      <p:sp>
        <p:nvSpPr>
          <p:cNvPr id="8" name="Content Placeholder 7"/>
          <p:cNvSpPr>
            <a:spLocks noGrp="1"/>
          </p:cNvSpPr>
          <p:nvPr>
            <p:ph sz="quarter" idx="13"/>
          </p:nvPr>
        </p:nvSpPr>
        <p:spPr>
          <a:xfrm>
            <a:off x="712099" y="2589213"/>
            <a:ext cx="10929643" cy="3511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11"/>
          <p:cNvSpPr>
            <a:spLocks noGrp="1"/>
          </p:cNvSpPr>
          <p:nvPr>
            <p:ph type="sldNum" sz="quarter" idx="14"/>
          </p:nvPr>
        </p:nvSpPr>
        <p:spPr>
          <a:xfrm>
            <a:off x="10456333" y="6465889"/>
            <a:ext cx="2844800" cy="365125"/>
          </a:xfrm>
        </p:spPr>
        <p:txBody>
          <a:bodyPr/>
          <a:lstStyle>
            <a:lvl1pPr algn="ctr">
              <a:defRPr b="1">
                <a:solidFill>
                  <a:srgbClr val="030383"/>
                </a:solidFill>
                <a:latin typeface="EC Square Sans Pro Thin" panose="020B0506040000020004" pitchFamily="34" charset="0"/>
              </a:defRPr>
            </a:lvl1pPr>
          </a:lstStyle>
          <a:p>
            <a:pPr>
              <a:defRPr/>
            </a:pPr>
            <a:fld id="{3C05CD93-C487-41C8-B3DA-5C734A8D0380}" type="slidenum">
              <a:rPr lang="en-GB" altLang="fr-FR"/>
              <a:pPr>
                <a:defRPr/>
              </a:pPr>
              <a:t>‹#›</a:t>
            </a:fld>
            <a:endParaRPr lang="en-GB" altLang="fr-FR" dirty="0"/>
          </a:p>
        </p:txBody>
      </p:sp>
    </p:spTree>
    <p:extLst>
      <p:ext uri="{BB962C8B-B14F-4D97-AF65-F5344CB8AC3E}">
        <p14:creationId xmlns:p14="http://schemas.microsoft.com/office/powerpoint/2010/main" val="1882204879"/>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4_Custom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0584" y="0"/>
            <a:ext cx="12202584" cy="598488"/>
          </a:xfrm>
          <a:prstGeom prst="rect">
            <a:avLst/>
          </a:prstGeom>
          <a:solidFill>
            <a:srgbClr val="244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a:p>
        </p:txBody>
      </p:sp>
      <p:pic>
        <p:nvPicPr>
          <p:cNvPr id="5" name="Picture 7" descr="C:\Users\fennifr\AppData\Local\Temp\1\7zE03A8CFC3\logo-ce-horizontal-en-neg-quadri-h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8534" y="66676"/>
            <a:ext cx="2114551"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670118" y="6424613"/>
            <a:ext cx="941916"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127" y="1164758"/>
            <a:ext cx="10972800" cy="1143000"/>
          </a:xfrm>
        </p:spPr>
        <p:txBody>
          <a:bodyPr/>
          <a:lstStyle/>
          <a:p>
            <a:r>
              <a:rPr lang="en-US" dirty="0" smtClean="0"/>
              <a:t>Click to edit Master title style</a:t>
            </a:r>
            <a:endParaRPr lang="en-GB" dirty="0"/>
          </a:p>
        </p:txBody>
      </p:sp>
      <p:sp>
        <p:nvSpPr>
          <p:cNvPr id="8" name="Content Placeholder 7"/>
          <p:cNvSpPr>
            <a:spLocks noGrp="1"/>
          </p:cNvSpPr>
          <p:nvPr>
            <p:ph sz="quarter" idx="13"/>
          </p:nvPr>
        </p:nvSpPr>
        <p:spPr>
          <a:xfrm>
            <a:off x="712099" y="2589213"/>
            <a:ext cx="10929643" cy="3511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11"/>
          <p:cNvSpPr>
            <a:spLocks noGrp="1"/>
          </p:cNvSpPr>
          <p:nvPr>
            <p:ph type="sldNum" sz="quarter" idx="14"/>
          </p:nvPr>
        </p:nvSpPr>
        <p:spPr>
          <a:xfrm>
            <a:off x="10456333" y="6465889"/>
            <a:ext cx="2844800" cy="365125"/>
          </a:xfrm>
        </p:spPr>
        <p:txBody>
          <a:bodyPr/>
          <a:lstStyle>
            <a:lvl1pPr algn="ctr">
              <a:defRPr b="1">
                <a:solidFill>
                  <a:srgbClr val="030383"/>
                </a:solidFill>
                <a:latin typeface="EC Square Sans Pro Thin" panose="020B0506040000020004" pitchFamily="34" charset="0"/>
              </a:defRPr>
            </a:lvl1pPr>
          </a:lstStyle>
          <a:p>
            <a:pPr>
              <a:defRPr/>
            </a:pPr>
            <a:fld id="{3C05CD93-C487-41C8-B3DA-5C734A8D0380}" type="slidenum">
              <a:rPr lang="en-GB" altLang="fr-FR"/>
              <a:pPr>
                <a:defRPr/>
              </a:pPr>
              <a:t>‹#›</a:t>
            </a:fld>
            <a:endParaRPr lang="en-GB" altLang="fr-FR" dirty="0"/>
          </a:p>
        </p:txBody>
      </p:sp>
    </p:spTree>
    <p:extLst>
      <p:ext uri="{BB962C8B-B14F-4D97-AF65-F5344CB8AC3E}">
        <p14:creationId xmlns:p14="http://schemas.microsoft.com/office/powerpoint/2010/main" val="1204779712"/>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5_Custom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0584" y="0"/>
            <a:ext cx="12202584" cy="598488"/>
          </a:xfrm>
          <a:prstGeom prst="rect">
            <a:avLst/>
          </a:prstGeom>
          <a:solidFill>
            <a:srgbClr val="244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a:p>
        </p:txBody>
      </p:sp>
      <p:pic>
        <p:nvPicPr>
          <p:cNvPr id="5" name="Picture 7" descr="C:\Users\fennifr\AppData\Local\Temp\1\7zE03A8CFC3\logo-ce-horizontal-en-neg-quadri-h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8534" y="66676"/>
            <a:ext cx="2114551"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670118" y="6424613"/>
            <a:ext cx="941916"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127" y="1164758"/>
            <a:ext cx="10972800" cy="1143000"/>
          </a:xfrm>
        </p:spPr>
        <p:txBody>
          <a:bodyPr/>
          <a:lstStyle/>
          <a:p>
            <a:r>
              <a:rPr lang="en-US" dirty="0" smtClean="0"/>
              <a:t>Click to edit Master title style</a:t>
            </a:r>
            <a:endParaRPr lang="en-GB" dirty="0"/>
          </a:p>
        </p:txBody>
      </p:sp>
      <p:sp>
        <p:nvSpPr>
          <p:cNvPr id="8" name="Content Placeholder 7"/>
          <p:cNvSpPr>
            <a:spLocks noGrp="1"/>
          </p:cNvSpPr>
          <p:nvPr>
            <p:ph sz="quarter" idx="13"/>
          </p:nvPr>
        </p:nvSpPr>
        <p:spPr>
          <a:xfrm>
            <a:off x="712099" y="2589213"/>
            <a:ext cx="10929643" cy="3511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11"/>
          <p:cNvSpPr>
            <a:spLocks noGrp="1"/>
          </p:cNvSpPr>
          <p:nvPr>
            <p:ph type="sldNum" sz="quarter" idx="14"/>
          </p:nvPr>
        </p:nvSpPr>
        <p:spPr>
          <a:xfrm>
            <a:off x="10456333" y="6465889"/>
            <a:ext cx="2844800" cy="365125"/>
          </a:xfrm>
        </p:spPr>
        <p:txBody>
          <a:bodyPr/>
          <a:lstStyle>
            <a:lvl1pPr algn="ctr">
              <a:defRPr b="1">
                <a:solidFill>
                  <a:srgbClr val="030383"/>
                </a:solidFill>
                <a:latin typeface="EC Square Sans Pro Thin" panose="020B0506040000020004" pitchFamily="34" charset="0"/>
              </a:defRPr>
            </a:lvl1pPr>
          </a:lstStyle>
          <a:p>
            <a:pPr>
              <a:defRPr/>
            </a:pPr>
            <a:fld id="{3C05CD93-C487-41C8-B3DA-5C734A8D0380}" type="slidenum">
              <a:rPr lang="en-GB" altLang="fr-FR"/>
              <a:pPr>
                <a:defRPr/>
              </a:pPr>
              <a:t>‹#›</a:t>
            </a:fld>
            <a:endParaRPr lang="en-GB" altLang="fr-FR" dirty="0"/>
          </a:p>
        </p:txBody>
      </p:sp>
    </p:spTree>
    <p:extLst>
      <p:ext uri="{BB962C8B-B14F-4D97-AF65-F5344CB8AC3E}">
        <p14:creationId xmlns:p14="http://schemas.microsoft.com/office/powerpoint/2010/main" val="1364151265"/>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6_Custom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0584" y="0"/>
            <a:ext cx="12202584" cy="598488"/>
          </a:xfrm>
          <a:prstGeom prst="rect">
            <a:avLst/>
          </a:prstGeom>
          <a:solidFill>
            <a:srgbClr val="244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a:p>
        </p:txBody>
      </p:sp>
      <p:pic>
        <p:nvPicPr>
          <p:cNvPr id="5" name="Picture 7" descr="C:\Users\fennifr\AppData\Local\Temp\1\7zE03A8CFC3\logo-ce-horizontal-en-neg-quadri-h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8534" y="66676"/>
            <a:ext cx="2114551"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670118" y="6424613"/>
            <a:ext cx="941916"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127" y="1164758"/>
            <a:ext cx="10972800" cy="1143000"/>
          </a:xfrm>
        </p:spPr>
        <p:txBody>
          <a:bodyPr/>
          <a:lstStyle/>
          <a:p>
            <a:r>
              <a:rPr lang="en-US" dirty="0" smtClean="0"/>
              <a:t>Click to edit Master title style</a:t>
            </a:r>
            <a:endParaRPr lang="en-GB" dirty="0"/>
          </a:p>
        </p:txBody>
      </p:sp>
      <p:sp>
        <p:nvSpPr>
          <p:cNvPr id="8" name="Content Placeholder 7"/>
          <p:cNvSpPr>
            <a:spLocks noGrp="1"/>
          </p:cNvSpPr>
          <p:nvPr>
            <p:ph sz="quarter" idx="13"/>
          </p:nvPr>
        </p:nvSpPr>
        <p:spPr>
          <a:xfrm>
            <a:off x="712099" y="2589213"/>
            <a:ext cx="10929643" cy="3511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11"/>
          <p:cNvSpPr>
            <a:spLocks noGrp="1"/>
          </p:cNvSpPr>
          <p:nvPr>
            <p:ph type="sldNum" sz="quarter" idx="14"/>
          </p:nvPr>
        </p:nvSpPr>
        <p:spPr>
          <a:xfrm>
            <a:off x="10456333" y="6465889"/>
            <a:ext cx="2844800" cy="365125"/>
          </a:xfrm>
        </p:spPr>
        <p:txBody>
          <a:bodyPr/>
          <a:lstStyle>
            <a:lvl1pPr algn="ctr">
              <a:defRPr b="1">
                <a:solidFill>
                  <a:srgbClr val="030383"/>
                </a:solidFill>
                <a:latin typeface="EC Square Sans Pro Thin" panose="020B0506040000020004" pitchFamily="34" charset="0"/>
              </a:defRPr>
            </a:lvl1pPr>
          </a:lstStyle>
          <a:p>
            <a:pPr>
              <a:defRPr/>
            </a:pPr>
            <a:fld id="{3C05CD93-C487-41C8-B3DA-5C734A8D0380}" type="slidenum">
              <a:rPr lang="en-GB" altLang="fr-FR"/>
              <a:pPr>
                <a:defRPr/>
              </a:pPr>
              <a:t>‹#›</a:t>
            </a:fld>
            <a:endParaRPr lang="en-GB" altLang="fr-FR" dirty="0"/>
          </a:p>
        </p:txBody>
      </p:sp>
    </p:spTree>
    <p:extLst>
      <p:ext uri="{BB962C8B-B14F-4D97-AF65-F5344CB8AC3E}">
        <p14:creationId xmlns:p14="http://schemas.microsoft.com/office/powerpoint/2010/main" val="328624460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0_Custom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0584" y="0"/>
            <a:ext cx="12202584" cy="598488"/>
          </a:xfrm>
          <a:prstGeom prst="rect">
            <a:avLst/>
          </a:prstGeom>
          <a:solidFill>
            <a:srgbClr val="244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a:p>
        </p:txBody>
      </p:sp>
      <p:pic>
        <p:nvPicPr>
          <p:cNvPr id="5" name="Picture 7" descr="C:\Users\fennifr\AppData\Local\Temp\1\7zE03A8CFC3\logo-ce-horizontal-en-neg-quadri-h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8534" y="66676"/>
            <a:ext cx="2114551"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670118" y="6424613"/>
            <a:ext cx="941916"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127" y="1164758"/>
            <a:ext cx="10972800" cy="1143000"/>
          </a:xfrm>
        </p:spPr>
        <p:txBody>
          <a:bodyPr/>
          <a:lstStyle/>
          <a:p>
            <a:r>
              <a:rPr lang="en-US" dirty="0" smtClean="0"/>
              <a:t>Click to edit Master title style</a:t>
            </a:r>
            <a:endParaRPr lang="en-GB" dirty="0"/>
          </a:p>
        </p:txBody>
      </p:sp>
      <p:sp>
        <p:nvSpPr>
          <p:cNvPr id="8" name="Content Placeholder 7"/>
          <p:cNvSpPr>
            <a:spLocks noGrp="1"/>
          </p:cNvSpPr>
          <p:nvPr>
            <p:ph sz="quarter" idx="13"/>
          </p:nvPr>
        </p:nvSpPr>
        <p:spPr>
          <a:xfrm>
            <a:off x="712099" y="2589213"/>
            <a:ext cx="10929643" cy="3511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11"/>
          <p:cNvSpPr>
            <a:spLocks noGrp="1"/>
          </p:cNvSpPr>
          <p:nvPr>
            <p:ph type="sldNum" sz="quarter" idx="14"/>
          </p:nvPr>
        </p:nvSpPr>
        <p:spPr>
          <a:xfrm>
            <a:off x="10456333" y="6465889"/>
            <a:ext cx="2844800" cy="365125"/>
          </a:xfrm>
        </p:spPr>
        <p:txBody>
          <a:bodyPr/>
          <a:lstStyle>
            <a:lvl1pPr algn="ctr">
              <a:defRPr b="1">
                <a:solidFill>
                  <a:srgbClr val="030383"/>
                </a:solidFill>
                <a:latin typeface="EC Square Sans Pro Thin" panose="020B0506040000020004" pitchFamily="34" charset="0"/>
              </a:defRPr>
            </a:lvl1pPr>
          </a:lstStyle>
          <a:p>
            <a:pPr>
              <a:defRPr/>
            </a:pPr>
            <a:fld id="{3C05CD93-C487-41C8-B3DA-5C734A8D0380}" type="slidenum">
              <a:rPr lang="en-GB" altLang="fr-FR"/>
              <a:pPr>
                <a:defRPr/>
              </a:pPr>
              <a:t>‹#›</a:t>
            </a:fld>
            <a:endParaRPr lang="en-GB" altLang="fr-FR" dirty="0"/>
          </a:p>
        </p:txBody>
      </p:sp>
    </p:spTree>
    <p:extLst>
      <p:ext uri="{BB962C8B-B14F-4D97-AF65-F5344CB8AC3E}">
        <p14:creationId xmlns:p14="http://schemas.microsoft.com/office/powerpoint/2010/main" val="3012302354"/>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1_Custom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0584" y="0"/>
            <a:ext cx="12202584" cy="598488"/>
          </a:xfrm>
          <a:prstGeom prst="rect">
            <a:avLst/>
          </a:prstGeom>
          <a:solidFill>
            <a:srgbClr val="244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a:p>
        </p:txBody>
      </p:sp>
      <p:pic>
        <p:nvPicPr>
          <p:cNvPr id="5" name="Picture 7" descr="C:\Users\fennifr\AppData\Local\Temp\1\7zE03A8CFC3\logo-ce-horizontal-en-neg-quadri-h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8534" y="66676"/>
            <a:ext cx="2114551"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670118" y="6424613"/>
            <a:ext cx="941916"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127" y="1164758"/>
            <a:ext cx="10972800" cy="1143000"/>
          </a:xfrm>
        </p:spPr>
        <p:txBody>
          <a:bodyPr/>
          <a:lstStyle/>
          <a:p>
            <a:r>
              <a:rPr lang="en-US" dirty="0" smtClean="0"/>
              <a:t>Click to edit Master title style</a:t>
            </a:r>
            <a:endParaRPr lang="en-GB" dirty="0"/>
          </a:p>
        </p:txBody>
      </p:sp>
      <p:sp>
        <p:nvSpPr>
          <p:cNvPr id="8" name="Content Placeholder 7"/>
          <p:cNvSpPr>
            <a:spLocks noGrp="1"/>
          </p:cNvSpPr>
          <p:nvPr>
            <p:ph sz="quarter" idx="13"/>
          </p:nvPr>
        </p:nvSpPr>
        <p:spPr>
          <a:xfrm>
            <a:off x="712099" y="2589213"/>
            <a:ext cx="10929643" cy="3511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11"/>
          <p:cNvSpPr>
            <a:spLocks noGrp="1"/>
          </p:cNvSpPr>
          <p:nvPr>
            <p:ph type="sldNum" sz="quarter" idx="14"/>
          </p:nvPr>
        </p:nvSpPr>
        <p:spPr>
          <a:xfrm>
            <a:off x="10456333" y="6465889"/>
            <a:ext cx="2844800" cy="365125"/>
          </a:xfrm>
        </p:spPr>
        <p:txBody>
          <a:bodyPr/>
          <a:lstStyle>
            <a:lvl1pPr algn="ctr">
              <a:defRPr b="1">
                <a:solidFill>
                  <a:srgbClr val="030383"/>
                </a:solidFill>
                <a:latin typeface="EC Square Sans Pro Thin" panose="020B0506040000020004" pitchFamily="34" charset="0"/>
              </a:defRPr>
            </a:lvl1pPr>
          </a:lstStyle>
          <a:p>
            <a:pPr>
              <a:defRPr/>
            </a:pPr>
            <a:fld id="{3C05CD93-C487-41C8-B3DA-5C734A8D0380}" type="slidenum">
              <a:rPr lang="en-GB" altLang="fr-FR"/>
              <a:pPr>
                <a:defRPr/>
              </a:pPr>
              <a:t>‹#›</a:t>
            </a:fld>
            <a:endParaRPr lang="en-GB" altLang="fr-FR" dirty="0"/>
          </a:p>
        </p:txBody>
      </p:sp>
    </p:spTree>
    <p:extLst>
      <p:ext uri="{BB962C8B-B14F-4D97-AF65-F5344CB8AC3E}">
        <p14:creationId xmlns:p14="http://schemas.microsoft.com/office/powerpoint/2010/main" val="3286175961"/>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2_Custom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0584" y="0"/>
            <a:ext cx="12202584" cy="598488"/>
          </a:xfrm>
          <a:prstGeom prst="rect">
            <a:avLst/>
          </a:prstGeom>
          <a:solidFill>
            <a:srgbClr val="244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a:p>
        </p:txBody>
      </p:sp>
      <p:pic>
        <p:nvPicPr>
          <p:cNvPr id="5" name="Picture 7" descr="C:\Users\fennifr\AppData\Local\Temp\1\7zE03A8CFC3\logo-ce-horizontal-en-neg-quadri-h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8534" y="66676"/>
            <a:ext cx="2114551"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670118" y="6424613"/>
            <a:ext cx="941916"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127" y="1164758"/>
            <a:ext cx="10972800" cy="1143000"/>
          </a:xfrm>
        </p:spPr>
        <p:txBody>
          <a:bodyPr/>
          <a:lstStyle/>
          <a:p>
            <a:r>
              <a:rPr lang="en-US" dirty="0" smtClean="0"/>
              <a:t>Click to edit Master title style</a:t>
            </a:r>
            <a:endParaRPr lang="en-GB" dirty="0"/>
          </a:p>
        </p:txBody>
      </p:sp>
      <p:sp>
        <p:nvSpPr>
          <p:cNvPr id="8" name="Content Placeholder 7"/>
          <p:cNvSpPr>
            <a:spLocks noGrp="1"/>
          </p:cNvSpPr>
          <p:nvPr>
            <p:ph sz="quarter" idx="13"/>
          </p:nvPr>
        </p:nvSpPr>
        <p:spPr>
          <a:xfrm>
            <a:off x="712099" y="2589213"/>
            <a:ext cx="10929643" cy="3511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11"/>
          <p:cNvSpPr>
            <a:spLocks noGrp="1"/>
          </p:cNvSpPr>
          <p:nvPr>
            <p:ph type="sldNum" sz="quarter" idx="14"/>
          </p:nvPr>
        </p:nvSpPr>
        <p:spPr>
          <a:xfrm>
            <a:off x="10456333" y="6465889"/>
            <a:ext cx="2844800" cy="365125"/>
          </a:xfrm>
        </p:spPr>
        <p:txBody>
          <a:bodyPr/>
          <a:lstStyle>
            <a:lvl1pPr algn="ctr">
              <a:defRPr b="1">
                <a:solidFill>
                  <a:srgbClr val="030383"/>
                </a:solidFill>
                <a:latin typeface="EC Square Sans Pro Thin" panose="020B0506040000020004" pitchFamily="34" charset="0"/>
              </a:defRPr>
            </a:lvl1pPr>
          </a:lstStyle>
          <a:p>
            <a:pPr>
              <a:defRPr/>
            </a:pPr>
            <a:fld id="{3C05CD93-C487-41C8-B3DA-5C734A8D0380}" type="slidenum">
              <a:rPr lang="en-GB" altLang="fr-FR"/>
              <a:pPr>
                <a:defRPr/>
              </a:pPr>
              <a:t>‹#›</a:t>
            </a:fld>
            <a:endParaRPr lang="en-GB" altLang="fr-FR" dirty="0"/>
          </a:p>
        </p:txBody>
      </p:sp>
    </p:spTree>
    <p:extLst>
      <p:ext uri="{BB962C8B-B14F-4D97-AF65-F5344CB8AC3E}">
        <p14:creationId xmlns:p14="http://schemas.microsoft.com/office/powerpoint/2010/main" val="822087053"/>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43_Custom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0584" y="0"/>
            <a:ext cx="12202584" cy="598488"/>
          </a:xfrm>
          <a:prstGeom prst="rect">
            <a:avLst/>
          </a:prstGeom>
          <a:solidFill>
            <a:srgbClr val="244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a:p>
        </p:txBody>
      </p:sp>
      <p:pic>
        <p:nvPicPr>
          <p:cNvPr id="5" name="Picture 7" descr="C:\Users\fennifr\AppData\Local\Temp\1\7zE03A8CFC3\logo-ce-horizontal-en-neg-quadri-h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8534" y="66676"/>
            <a:ext cx="2114551"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670118" y="6424613"/>
            <a:ext cx="941916"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127" y="1164758"/>
            <a:ext cx="10972800" cy="1143000"/>
          </a:xfrm>
        </p:spPr>
        <p:txBody>
          <a:bodyPr/>
          <a:lstStyle/>
          <a:p>
            <a:r>
              <a:rPr lang="en-US" dirty="0" smtClean="0"/>
              <a:t>Click to edit Master title style</a:t>
            </a:r>
            <a:endParaRPr lang="en-GB" dirty="0"/>
          </a:p>
        </p:txBody>
      </p:sp>
      <p:sp>
        <p:nvSpPr>
          <p:cNvPr id="8" name="Content Placeholder 7"/>
          <p:cNvSpPr>
            <a:spLocks noGrp="1"/>
          </p:cNvSpPr>
          <p:nvPr>
            <p:ph sz="quarter" idx="13"/>
          </p:nvPr>
        </p:nvSpPr>
        <p:spPr>
          <a:xfrm>
            <a:off x="712099" y="2589213"/>
            <a:ext cx="10929643" cy="3511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11"/>
          <p:cNvSpPr>
            <a:spLocks noGrp="1"/>
          </p:cNvSpPr>
          <p:nvPr>
            <p:ph type="sldNum" sz="quarter" idx="14"/>
          </p:nvPr>
        </p:nvSpPr>
        <p:spPr>
          <a:xfrm>
            <a:off x="10456333" y="6465889"/>
            <a:ext cx="2844800" cy="365125"/>
          </a:xfrm>
        </p:spPr>
        <p:txBody>
          <a:bodyPr/>
          <a:lstStyle>
            <a:lvl1pPr algn="ctr">
              <a:defRPr b="1">
                <a:solidFill>
                  <a:srgbClr val="030383"/>
                </a:solidFill>
                <a:latin typeface="EC Square Sans Pro Thin" panose="020B0506040000020004" pitchFamily="34" charset="0"/>
              </a:defRPr>
            </a:lvl1pPr>
          </a:lstStyle>
          <a:p>
            <a:pPr>
              <a:defRPr/>
            </a:pPr>
            <a:fld id="{3C05CD93-C487-41C8-B3DA-5C734A8D0380}" type="slidenum">
              <a:rPr lang="en-GB" altLang="fr-FR"/>
              <a:pPr>
                <a:defRPr/>
              </a:pPr>
              <a:t>‹#›</a:t>
            </a:fld>
            <a:endParaRPr lang="en-GB" altLang="fr-FR" dirty="0"/>
          </a:p>
        </p:txBody>
      </p:sp>
    </p:spTree>
    <p:extLst>
      <p:ext uri="{BB962C8B-B14F-4D97-AF65-F5344CB8AC3E}">
        <p14:creationId xmlns:p14="http://schemas.microsoft.com/office/powerpoint/2010/main" val="110769485"/>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4_Custom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0584" y="0"/>
            <a:ext cx="12202584" cy="598488"/>
          </a:xfrm>
          <a:prstGeom prst="rect">
            <a:avLst/>
          </a:prstGeom>
          <a:solidFill>
            <a:srgbClr val="244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a:p>
        </p:txBody>
      </p:sp>
      <p:pic>
        <p:nvPicPr>
          <p:cNvPr id="5" name="Picture 7" descr="C:\Users\fennifr\AppData\Local\Temp\1\7zE03A8CFC3\logo-ce-horizontal-en-neg-quadri-h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8534" y="66676"/>
            <a:ext cx="2114551"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670118" y="6424613"/>
            <a:ext cx="941916"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127" y="1164758"/>
            <a:ext cx="10972800" cy="1143000"/>
          </a:xfrm>
        </p:spPr>
        <p:txBody>
          <a:bodyPr/>
          <a:lstStyle/>
          <a:p>
            <a:r>
              <a:rPr lang="en-US" dirty="0" smtClean="0"/>
              <a:t>Click to edit Master title style</a:t>
            </a:r>
            <a:endParaRPr lang="en-GB" dirty="0"/>
          </a:p>
        </p:txBody>
      </p:sp>
      <p:sp>
        <p:nvSpPr>
          <p:cNvPr id="8" name="Content Placeholder 7"/>
          <p:cNvSpPr>
            <a:spLocks noGrp="1"/>
          </p:cNvSpPr>
          <p:nvPr>
            <p:ph sz="quarter" idx="13"/>
          </p:nvPr>
        </p:nvSpPr>
        <p:spPr>
          <a:xfrm>
            <a:off x="712099" y="2589213"/>
            <a:ext cx="10929643" cy="3511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11"/>
          <p:cNvSpPr>
            <a:spLocks noGrp="1"/>
          </p:cNvSpPr>
          <p:nvPr>
            <p:ph type="sldNum" sz="quarter" idx="14"/>
          </p:nvPr>
        </p:nvSpPr>
        <p:spPr>
          <a:xfrm>
            <a:off x="10456333" y="6465889"/>
            <a:ext cx="2844800" cy="365125"/>
          </a:xfrm>
        </p:spPr>
        <p:txBody>
          <a:bodyPr/>
          <a:lstStyle>
            <a:lvl1pPr algn="ctr">
              <a:defRPr b="1">
                <a:solidFill>
                  <a:srgbClr val="030383"/>
                </a:solidFill>
                <a:latin typeface="EC Square Sans Pro Thin" panose="020B0506040000020004" pitchFamily="34" charset="0"/>
              </a:defRPr>
            </a:lvl1pPr>
          </a:lstStyle>
          <a:p>
            <a:pPr>
              <a:defRPr/>
            </a:pPr>
            <a:fld id="{3C05CD93-C487-41C8-B3DA-5C734A8D0380}" type="slidenum">
              <a:rPr lang="en-GB" altLang="fr-FR"/>
              <a:pPr>
                <a:defRPr/>
              </a:pPr>
              <a:t>‹#›</a:t>
            </a:fld>
            <a:endParaRPr lang="en-GB" altLang="fr-FR" dirty="0"/>
          </a:p>
        </p:txBody>
      </p:sp>
    </p:spTree>
    <p:extLst>
      <p:ext uri="{BB962C8B-B14F-4D97-AF65-F5344CB8AC3E}">
        <p14:creationId xmlns:p14="http://schemas.microsoft.com/office/powerpoint/2010/main" val="1220769173"/>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49_Custom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0584" y="0"/>
            <a:ext cx="12202584" cy="598488"/>
          </a:xfrm>
          <a:prstGeom prst="rect">
            <a:avLst/>
          </a:prstGeom>
          <a:solidFill>
            <a:srgbClr val="244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a:p>
        </p:txBody>
      </p:sp>
      <p:pic>
        <p:nvPicPr>
          <p:cNvPr id="5" name="Picture 7" descr="C:\Users\fennifr\AppData\Local\Temp\1\7zE03A8CFC3\logo-ce-horizontal-en-neg-quadri-h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8534" y="66676"/>
            <a:ext cx="2114551"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670118" y="6424613"/>
            <a:ext cx="941916"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127" y="1164758"/>
            <a:ext cx="10972800" cy="1143000"/>
          </a:xfrm>
        </p:spPr>
        <p:txBody>
          <a:bodyPr/>
          <a:lstStyle/>
          <a:p>
            <a:r>
              <a:rPr lang="en-US" dirty="0" smtClean="0"/>
              <a:t>Click to edit Master title style</a:t>
            </a:r>
            <a:endParaRPr lang="en-GB" dirty="0"/>
          </a:p>
        </p:txBody>
      </p:sp>
      <p:sp>
        <p:nvSpPr>
          <p:cNvPr id="8" name="Content Placeholder 7"/>
          <p:cNvSpPr>
            <a:spLocks noGrp="1"/>
          </p:cNvSpPr>
          <p:nvPr>
            <p:ph sz="quarter" idx="13"/>
          </p:nvPr>
        </p:nvSpPr>
        <p:spPr>
          <a:xfrm>
            <a:off x="712099" y="2589213"/>
            <a:ext cx="10929643" cy="3511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11"/>
          <p:cNvSpPr>
            <a:spLocks noGrp="1"/>
          </p:cNvSpPr>
          <p:nvPr>
            <p:ph type="sldNum" sz="quarter" idx="14"/>
          </p:nvPr>
        </p:nvSpPr>
        <p:spPr>
          <a:xfrm>
            <a:off x="10456333" y="6465889"/>
            <a:ext cx="2844800" cy="365125"/>
          </a:xfrm>
        </p:spPr>
        <p:txBody>
          <a:bodyPr/>
          <a:lstStyle>
            <a:lvl1pPr algn="ctr">
              <a:defRPr b="1">
                <a:solidFill>
                  <a:srgbClr val="030383"/>
                </a:solidFill>
                <a:latin typeface="EC Square Sans Pro Thin" panose="020B0506040000020004" pitchFamily="34" charset="0"/>
              </a:defRPr>
            </a:lvl1pPr>
          </a:lstStyle>
          <a:p>
            <a:pPr>
              <a:defRPr/>
            </a:pPr>
            <a:fld id="{3C05CD93-C487-41C8-B3DA-5C734A8D0380}" type="slidenum">
              <a:rPr lang="en-GB" altLang="fr-FR"/>
              <a:pPr>
                <a:defRPr/>
              </a:pPr>
              <a:t>‹#›</a:t>
            </a:fld>
            <a:endParaRPr lang="en-GB" altLang="fr-FR" dirty="0"/>
          </a:p>
        </p:txBody>
      </p:sp>
    </p:spTree>
    <p:extLst>
      <p:ext uri="{BB962C8B-B14F-4D97-AF65-F5344CB8AC3E}">
        <p14:creationId xmlns:p14="http://schemas.microsoft.com/office/powerpoint/2010/main" val="2692690897"/>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50_Custom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0584" y="0"/>
            <a:ext cx="12202584" cy="598488"/>
          </a:xfrm>
          <a:prstGeom prst="rect">
            <a:avLst/>
          </a:prstGeom>
          <a:solidFill>
            <a:srgbClr val="244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a:p>
        </p:txBody>
      </p:sp>
      <p:pic>
        <p:nvPicPr>
          <p:cNvPr id="5" name="Picture 7" descr="C:\Users\fennifr\AppData\Local\Temp\1\7zE03A8CFC3\logo-ce-horizontal-en-neg-quadri-h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8534" y="66676"/>
            <a:ext cx="2114551"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670118" y="6424613"/>
            <a:ext cx="941916"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127" y="1164758"/>
            <a:ext cx="10972800" cy="1143000"/>
          </a:xfrm>
        </p:spPr>
        <p:txBody>
          <a:bodyPr/>
          <a:lstStyle/>
          <a:p>
            <a:r>
              <a:rPr lang="en-US" dirty="0" smtClean="0"/>
              <a:t>Click to edit Master title style</a:t>
            </a:r>
            <a:endParaRPr lang="en-GB" dirty="0"/>
          </a:p>
        </p:txBody>
      </p:sp>
      <p:sp>
        <p:nvSpPr>
          <p:cNvPr id="8" name="Content Placeholder 7"/>
          <p:cNvSpPr>
            <a:spLocks noGrp="1"/>
          </p:cNvSpPr>
          <p:nvPr>
            <p:ph sz="quarter" idx="13"/>
          </p:nvPr>
        </p:nvSpPr>
        <p:spPr>
          <a:xfrm>
            <a:off x="712099" y="2589213"/>
            <a:ext cx="10929643" cy="3511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11"/>
          <p:cNvSpPr>
            <a:spLocks noGrp="1"/>
          </p:cNvSpPr>
          <p:nvPr>
            <p:ph type="sldNum" sz="quarter" idx="14"/>
          </p:nvPr>
        </p:nvSpPr>
        <p:spPr>
          <a:xfrm>
            <a:off x="10456333" y="6465889"/>
            <a:ext cx="2844800" cy="365125"/>
          </a:xfrm>
        </p:spPr>
        <p:txBody>
          <a:bodyPr/>
          <a:lstStyle>
            <a:lvl1pPr algn="ctr">
              <a:defRPr b="1">
                <a:solidFill>
                  <a:srgbClr val="030383"/>
                </a:solidFill>
                <a:latin typeface="EC Square Sans Pro Thin" panose="020B0506040000020004" pitchFamily="34" charset="0"/>
              </a:defRPr>
            </a:lvl1pPr>
          </a:lstStyle>
          <a:p>
            <a:pPr>
              <a:defRPr/>
            </a:pPr>
            <a:fld id="{3C05CD93-C487-41C8-B3DA-5C734A8D0380}" type="slidenum">
              <a:rPr lang="en-GB" altLang="fr-FR"/>
              <a:pPr>
                <a:defRPr/>
              </a:pPr>
              <a:t>‹#›</a:t>
            </a:fld>
            <a:endParaRPr lang="en-GB" altLang="fr-FR" dirty="0"/>
          </a:p>
        </p:txBody>
      </p:sp>
    </p:spTree>
    <p:extLst>
      <p:ext uri="{BB962C8B-B14F-4D97-AF65-F5344CB8AC3E}">
        <p14:creationId xmlns:p14="http://schemas.microsoft.com/office/powerpoint/2010/main" val="889795543"/>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52_Custom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0584" y="0"/>
            <a:ext cx="12202584" cy="598488"/>
          </a:xfrm>
          <a:prstGeom prst="rect">
            <a:avLst/>
          </a:prstGeom>
          <a:solidFill>
            <a:srgbClr val="244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a:p>
        </p:txBody>
      </p:sp>
      <p:pic>
        <p:nvPicPr>
          <p:cNvPr id="5" name="Picture 7" descr="C:\Users\fennifr\AppData\Local\Temp\1\7zE03A8CFC3\logo-ce-horizontal-en-neg-quadri-h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8534" y="66676"/>
            <a:ext cx="2114551"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670118" y="6424613"/>
            <a:ext cx="941916"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127" y="1164758"/>
            <a:ext cx="10972800" cy="1143000"/>
          </a:xfrm>
        </p:spPr>
        <p:txBody>
          <a:bodyPr/>
          <a:lstStyle/>
          <a:p>
            <a:r>
              <a:rPr lang="en-US" dirty="0" smtClean="0"/>
              <a:t>Click to edit Master title style</a:t>
            </a:r>
            <a:endParaRPr lang="en-GB" dirty="0"/>
          </a:p>
        </p:txBody>
      </p:sp>
      <p:sp>
        <p:nvSpPr>
          <p:cNvPr id="8" name="Content Placeholder 7"/>
          <p:cNvSpPr>
            <a:spLocks noGrp="1"/>
          </p:cNvSpPr>
          <p:nvPr>
            <p:ph sz="quarter" idx="13"/>
          </p:nvPr>
        </p:nvSpPr>
        <p:spPr>
          <a:xfrm>
            <a:off x="712099" y="2589213"/>
            <a:ext cx="10929643" cy="3511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11"/>
          <p:cNvSpPr>
            <a:spLocks noGrp="1"/>
          </p:cNvSpPr>
          <p:nvPr>
            <p:ph type="sldNum" sz="quarter" idx="14"/>
          </p:nvPr>
        </p:nvSpPr>
        <p:spPr>
          <a:xfrm>
            <a:off x="10456333" y="6465889"/>
            <a:ext cx="2844800" cy="365125"/>
          </a:xfrm>
        </p:spPr>
        <p:txBody>
          <a:bodyPr/>
          <a:lstStyle>
            <a:lvl1pPr algn="ctr">
              <a:defRPr b="1">
                <a:solidFill>
                  <a:srgbClr val="030383"/>
                </a:solidFill>
                <a:latin typeface="EC Square Sans Pro Thin" panose="020B0506040000020004" pitchFamily="34" charset="0"/>
              </a:defRPr>
            </a:lvl1pPr>
          </a:lstStyle>
          <a:p>
            <a:pPr>
              <a:defRPr/>
            </a:pPr>
            <a:fld id="{3C05CD93-C487-41C8-B3DA-5C734A8D0380}" type="slidenum">
              <a:rPr lang="en-GB" altLang="fr-FR"/>
              <a:pPr>
                <a:defRPr/>
              </a:pPr>
              <a:t>‹#›</a:t>
            </a:fld>
            <a:endParaRPr lang="en-GB" altLang="fr-FR" dirty="0"/>
          </a:p>
        </p:txBody>
      </p:sp>
    </p:spTree>
    <p:extLst>
      <p:ext uri="{BB962C8B-B14F-4D97-AF65-F5344CB8AC3E}">
        <p14:creationId xmlns:p14="http://schemas.microsoft.com/office/powerpoint/2010/main" val="1147057622"/>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53_Custom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0584" y="0"/>
            <a:ext cx="12202584" cy="598488"/>
          </a:xfrm>
          <a:prstGeom prst="rect">
            <a:avLst/>
          </a:prstGeom>
          <a:solidFill>
            <a:srgbClr val="244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a:p>
        </p:txBody>
      </p:sp>
      <p:pic>
        <p:nvPicPr>
          <p:cNvPr id="5" name="Picture 7" descr="C:\Users\fennifr\AppData\Local\Temp\1\7zE03A8CFC3\logo-ce-horizontal-en-neg-quadri-h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8534" y="66676"/>
            <a:ext cx="2114551"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670118" y="6424613"/>
            <a:ext cx="941916"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127" y="1164758"/>
            <a:ext cx="10972800" cy="1143000"/>
          </a:xfrm>
        </p:spPr>
        <p:txBody>
          <a:bodyPr/>
          <a:lstStyle/>
          <a:p>
            <a:r>
              <a:rPr lang="en-US" dirty="0" smtClean="0"/>
              <a:t>Click to edit Master title style</a:t>
            </a:r>
            <a:endParaRPr lang="en-GB" dirty="0"/>
          </a:p>
        </p:txBody>
      </p:sp>
      <p:sp>
        <p:nvSpPr>
          <p:cNvPr id="8" name="Content Placeholder 7"/>
          <p:cNvSpPr>
            <a:spLocks noGrp="1"/>
          </p:cNvSpPr>
          <p:nvPr>
            <p:ph sz="quarter" idx="13"/>
          </p:nvPr>
        </p:nvSpPr>
        <p:spPr>
          <a:xfrm>
            <a:off x="712099" y="2589213"/>
            <a:ext cx="10929643" cy="3511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11"/>
          <p:cNvSpPr>
            <a:spLocks noGrp="1"/>
          </p:cNvSpPr>
          <p:nvPr>
            <p:ph type="sldNum" sz="quarter" idx="14"/>
          </p:nvPr>
        </p:nvSpPr>
        <p:spPr>
          <a:xfrm>
            <a:off x="10456333" y="6465889"/>
            <a:ext cx="2844800" cy="365125"/>
          </a:xfrm>
        </p:spPr>
        <p:txBody>
          <a:bodyPr/>
          <a:lstStyle>
            <a:lvl1pPr algn="ctr">
              <a:defRPr b="1">
                <a:solidFill>
                  <a:srgbClr val="030383"/>
                </a:solidFill>
                <a:latin typeface="EC Square Sans Pro Thin" panose="020B0506040000020004" pitchFamily="34" charset="0"/>
              </a:defRPr>
            </a:lvl1pPr>
          </a:lstStyle>
          <a:p>
            <a:pPr>
              <a:defRPr/>
            </a:pPr>
            <a:fld id="{3C05CD93-C487-41C8-B3DA-5C734A8D0380}" type="slidenum">
              <a:rPr lang="en-GB" altLang="fr-FR"/>
              <a:pPr>
                <a:defRPr/>
              </a:pPr>
              <a:t>‹#›</a:t>
            </a:fld>
            <a:endParaRPr lang="en-GB" altLang="fr-FR" dirty="0"/>
          </a:p>
        </p:txBody>
      </p:sp>
    </p:spTree>
    <p:extLst>
      <p:ext uri="{BB962C8B-B14F-4D97-AF65-F5344CB8AC3E}">
        <p14:creationId xmlns:p14="http://schemas.microsoft.com/office/powerpoint/2010/main" val="1610502981"/>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54_Custom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0584" y="0"/>
            <a:ext cx="12202584" cy="598488"/>
          </a:xfrm>
          <a:prstGeom prst="rect">
            <a:avLst/>
          </a:prstGeom>
          <a:solidFill>
            <a:srgbClr val="244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a:p>
        </p:txBody>
      </p:sp>
      <p:pic>
        <p:nvPicPr>
          <p:cNvPr id="5" name="Picture 7" descr="C:\Users\fennifr\AppData\Local\Temp\1\7zE03A8CFC3\logo-ce-horizontal-en-neg-quadri-h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8534" y="66676"/>
            <a:ext cx="2114551"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670118" y="6424613"/>
            <a:ext cx="941916"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127" y="1164758"/>
            <a:ext cx="10972800" cy="1143000"/>
          </a:xfrm>
        </p:spPr>
        <p:txBody>
          <a:bodyPr/>
          <a:lstStyle/>
          <a:p>
            <a:r>
              <a:rPr lang="en-US" dirty="0" smtClean="0"/>
              <a:t>Click to edit Master title style</a:t>
            </a:r>
            <a:endParaRPr lang="en-GB" dirty="0"/>
          </a:p>
        </p:txBody>
      </p:sp>
      <p:sp>
        <p:nvSpPr>
          <p:cNvPr id="8" name="Content Placeholder 7"/>
          <p:cNvSpPr>
            <a:spLocks noGrp="1"/>
          </p:cNvSpPr>
          <p:nvPr>
            <p:ph sz="quarter" idx="13"/>
          </p:nvPr>
        </p:nvSpPr>
        <p:spPr>
          <a:xfrm>
            <a:off x="712099" y="2589213"/>
            <a:ext cx="10929643" cy="3511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11"/>
          <p:cNvSpPr>
            <a:spLocks noGrp="1"/>
          </p:cNvSpPr>
          <p:nvPr>
            <p:ph type="sldNum" sz="quarter" idx="14"/>
          </p:nvPr>
        </p:nvSpPr>
        <p:spPr>
          <a:xfrm>
            <a:off x="10456333" y="6465889"/>
            <a:ext cx="2844800" cy="365125"/>
          </a:xfrm>
        </p:spPr>
        <p:txBody>
          <a:bodyPr/>
          <a:lstStyle>
            <a:lvl1pPr algn="ctr">
              <a:defRPr b="1">
                <a:solidFill>
                  <a:srgbClr val="030383"/>
                </a:solidFill>
                <a:latin typeface="EC Square Sans Pro Thin" panose="020B0506040000020004" pitchFamily="34" charset="0"/>
              </a:defRPr>
            </a:lvl1pPr>
          </a:lstStyle>
          <a:p>
            <a:pPr>
              <a:defRPr/>
            </a:pPr>
            <a:fld id="{3C05CD93-C487-41C8-B3DA-5C734A8D0380}" type="slidenum">
              <a:rPr lang="en-GB" altLang="fr-FR"/>
              <a:pPr>
                <a:defRPr/>
              </a:pPr>
              <a:t>‹#›</a:t>
            </a:fld>
            <a:endParaRPr lang="en-GB" altLang="fr-FR" dirty="0"/>
          </a:p>
        </p:txBody>
      </p:sp>
    </p:spTree>
    <p:extLst>
      <p:ext uri="{BB962C8B-B14F-4D97-AF65-F5344CB8AC3E}">
        <p14:creationId xmlns:p14="http://schemas.microsoft.com/office/powerpoint/2010/main" val="176372963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9325099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55_Custom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0584" y="0"/>
            <a:ext cx="12202584" cy="598488"/>
          </a:xfrm>
          <a:prstGeom prst="rect">
            <a:avLst/>
          </a:prstGeom>
          <a:solidFill>
            <a:srgbClr val="244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a:p>
        </p:txBody>
      </p:sp>
      <p:pic>
        <p:nvPicPr>
          <p:cNvPr id="5" name="Picture 7" descr="C:\Users\fennifr\AppData\Local\Temp\1\7zE03A8CFC3\logo-ce-horizontal-en-neg-quadri-h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8534" y="66676"/>
            <a:ext cx="2114551"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670118" y="6424613"/>
            <a:ext cx="941916"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127" y="1164758"/>
            <a:ext cx="10972800" cy="1143000"/>
          </a:xfrm>
        </p:spPr>
        <p:txBody>
          <a:bodyPr/>
          <a:lstStyle/>
          <a:p>
            <a:r>
              <a:rPr lang="en-US" dirty="0" smtClean="0"/>
              <a:t>Click to edit Master title style</a:t>
            </a:r>
            <a:endParaRPr lang="en-GB" dirty="0"/>
          </a:p>
        </p:txBody>
      </p:sp>
      <p:sp>
        <p:nvSpPr>
          <p:cNvPr id="8" name="Content Placeholder 7"/>
          <p:cNvSpPr>
            <a:spLocks noGrp="1"/>
          </p:cNvSpPr>
          <p:nvPr>
            <p:ph sz="quarter" idx="13"/>
          </p:nvPr>
        </p:nvSpPr>
        <p:spPr>
          <a:xfrm>
            <a:off x="712099" y="2589213"/>
            <a:ext cx="10929643" cy="3511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11"/>
          <p:cNvSpPr>
            <a:spLocks noGrp="1"/>
          </p:cNvSpPr>
          <p:nvPr>
            <p:ph type="sldNum" sz="quarter" idx="14"/>
          </p:nvPr>
        </p:nvSpPr>
        <p:spPr>
          <a:xfrm>
            <a:off x="10456333" y="6465889"/>
            <a:ext cx="2844800" cy="365125"/>
          </a:xfrm>
        </p:spPr>
        <p:txBody>
          <a:bodyPr/>
          <a:lstStyle>
            <a:lvl1pPr algn="ctr">
              <a:defRPr b="1">
                <a:solidFill>
                  <a:srgbClr val="030383"/>
                </a:solidFill>
                <a:latin typeface="EC Square Sans Pro Thin" panose="020B0506040000020004" pitchFamily="34" charset="0"/>
              </a:defRPr>
            </a:lvl1pPr>
          </a:lstStyle>
          <a:p>
            <a:pPr>
              <a:defRPr/>
            </a:pPr>
            <a:fld id="{3C05CD93-C487-41C8-B3DA-5C734A8D0380}" type="slidenum">
              <a:rPr lang="en-GB" altLang="fr-FR"/>
              <a:pPr>
                <a:defRPr/>
              </a:pPr>
              <a:t>‹#›</a:t>
            </a:fld>
            <a:endParaRPr lang="en-GB" altLang="fr-FR" dirty="0"/>
          </a:p>
        </p:txBody>
      </p:sp>
    </p:spTree>
    <p:extLst>
      <p:ext uri="{BB962C8B-B14F-4D97-AF65-F5344CB8AC3E}">
        <p14:creationId xmlns:p14="http://schemas.microsoft.com/office/powerpoint/2010/main" val="494317828"/>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56_Custom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0584" y="0"/>
            <a:ext cx="12202584" cy="598488"/>
          </a:xfrm>
          <a:prstGeom prst="rect">
            <a:avLst/>
          </a:prstGeom>
          <a:solidFill>
            <a:srgbClr val="244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a:p>
        </p:txBody>
      </p:sp>
      <p:pic>
        <p:nvPicPr>
          <p:cNvPr id="5" name="Picture 7" descr="C:\Users\fennifr\AppData\Local\Temp\1\7zE03A8CFC3\logo-ce-horizontal-en-neg-quadri-h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8534" y="66676"/>
            <a:ext cx="2114551"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670118" y="6424613"/>
            <a:ext cx="941916"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127" y="1164758"/>
            <a:ext cx="10972800" cy="1143000"/>
          </a:xfrm>
        </p:spPr>
        <p:txBody>
          <a:bodyPr/>
          <a:lstStyle/>
          <a:p>
            <a:r>
              <a:rPr lang="en-US" dirty="0" smtClean="0"/>
              <a:t>Click to edit Master title style</a:t>
            </a:r>
            <a:endParaRPr lang="en-GB" dirty="0"/>
          </a:p>
        </p:txBody>
      </p:sp>
      <p:sp>
        <p:nvSpPr>
          <p:cNvPr id="8" name="Content Placeholder 7"/>
          <p:cNvSpPr>
            <a:spLocks noGrp="1"/>
          </p:cNvSpPr>
          <p:nvPr>
            <p:ph sz="quarter" idx="13"/>
          </p:nvPr>
        </p:nvSpPr>
        <p:spPr>
          <a:xfrm>
            <a:off x="712099" y="2589213"/>
            <a:ext cx="10929643" cy="3511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11"/>
          <p:cNvSpPr>
            <a:spLocks noGrp="1"/>
          </p:cNvSpPr>
          <p:nvPr>
            <p:ph type="sldNum" sz="quarter" idx="14"/>
          </p:nvPr>
        </p:nvSpPr>
        <p:spPr>
          <a:xfrm>
            <a:off x="10456333" y="6465889"/>
            <a:ext cx="2844800" cy="365125"/>
          </a:xfrm>
        </p:spPr>
        <p:txBody>
          <a:bodyPr/>
          <a:lstStyle>
            <a:lvl1pPr algn="ctr">
              <a:defRPr b="1">
                <a:solidFill>
                  <a:srgbClr val="030383"/>
                </a:solidFill>
                <a:latin typeface="EC Square Sans Pro Thin" panose="020B0506040000020004" pitchFamily="34" charset="0"/>
              </a:defRPr>
            </a:lvl1pPr>
          </a:lstStyle>
          <a:p>
            <a:pPr>
              <a:defRPr/>
            </a:pPr>
            <a:fld id="{3C05CD93-C487-41C8-B3DA-5C734A8D0380}" type="slidenum">
              <a:rPr lang="en-GB" altLang="fr-FR"/>
              <a:pPr>
                <a:defRPr/>
              </a:pPr>
              <a:t>‹#›</a:t>
            </a:fld>
            <a:endParaRPr lang="en-GB" altLang="fr-FR" dirty="0"/>
          </a:p>
        </p:txBody>
      </p:sp>
    </p:spTree>
    <p:extLst>
      <p:ext uri="{BB962C8B-B14F-4D97-AF65-F5344CB8AC3E}">
        <p14:creationId xmlns:p14="http://schemas.microsoft.com/office/powerpoint/2010/main" val="568723416"/>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7_Custom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0584" y="0"/>
            <a:ext cx="12202584" cy="598488"/>
          </a:xfrm>
          <a:prstGeom prst="rect">
            <a:avLst/>
          </a:prstGeom>
          <a:solidFill>
            <a:srgbClr val="244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a:p>
        </p:txBody>
      </p:sp>
      <p:pic>
        <p:nvPicPr>
          <p:cNvPr id="5" name="Picture 7" descr="C:\Users\fennifr\AppData\Local\Temp\1\7zE03A8CFC3\logo-ce-horizontal-en-neg-quadri-h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8534" y="66676"/>
            <a:ext cx="2114551"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670118" y="6424613"/>
            <a:ext cx="941916"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127" y="1164758"/>
            <a:ext cx="10972800" cy="1143000"/>
          </a:xfrm>
        </p:spPr>
        <p:txBody>
          <a:bodyPr/>
          <a:lstStyle/>
          <a:p>
            <a:r>
              <a:rPr lang="en-US" dirty="0" smtClean="0"/>
              <a:t>Click to edit Master title style</a:t>
            </a:r>
            <a:endParaRPr lang="en-GB" dirty="0"/>
          </a:p>
        </p:txBody>
      </p:sp>
      <p:sp>
        <p:nvSpPr>
          <p:cNvPr id="8" name="Content Placeholder 7"/>
          <p:cNvSpPr>
            <a:spLocks noGrp="1"/>
          </p:cNvSpPr>
          <p:nvPr>
            <p:ph sz="quarter" idx="13"/>
          </p:nvPr>
        </p:nvSpPr>
        <p:spPr>
          <a:xfrm>
            <a:off x="712099" y="2589213"/>
            <a:ext cx="10929643" cy="3511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11"/>
          <p:cNvSpPr>
            <a:spLocks noGrp="1"/>
          </p:cNvSpPr>
          <p:nvPr>
            <p:ph type="sldNum" sz="quarter" idx="14"/>
          </p:nvPr>
        </p:nvSpPr>
        <p:spPr>
          <a:xfrm>
            <a:off x="10456333" y="6465889"/>
            <a:ext cx="2844800" cy="365125"/>
          </a:xfrm>
        </p:spPr>
        <p:txBody>
          <a:bodyPr/>
          <a:lstStyle>
            <a:lvl1pPr algn="ctr">
              <a:defRPr b="1">
                <a:solidFill>
                  <a:srgbClr val="030383"/>
                </a:solidFill>
                <a:latin typeface="EC Square Sans Pro Thin" panose="020B0506040000020004" pitchFamily="34" charset="0"/>
              </a:defRPr>
            </a:lvl1pPr>
          </a:lstStyle>
          <a:p>
            <a:pPr>
              <a:defRPr/>
            </a:pPr>
            <a:fld id="{3C05CD93-C487-41C8-B3DA-5C734A8D0380}" type="slidenum">
              <a:rPr lang="en-GB" altLang="fr-FR"/>
              <a:pPr>
                <a:defRPr/>
              </a:pPr>
              <a:t>‹#›</a:t>
            </a:fld>
            <a:endParaRPr lang="en-GB" altLang="fr-FR" dirty="0"/>
          </a:p>
        </p:txBody>
      </p:sp>
    </p:spTree>
    <p:extLst>
      <p:ext uri="{BB962C8B-B14F-4D97-AF65-F5344CB8AC3E}">
        <p14:creationId xmlns:p14="http://schemas.microsoft.com/office/powerpoint/2010/main" val="1432397296"/>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58_Custom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0584" y="0"/>
            <a:ext cx="12202584" cy="598488"/>
          </a:xfrm>
          <a:prstGeom prst="rect">
            <a:avLst/>
          </a:prstGeom>
          <a:solidFill>
            <a:srgbClr val="244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a:p>
        </p:txBody>
      </p:sp>
      <p:pic>
        <p:nvPicPr>
          <p:cNvPr id="5" name="Picture 7" descr="C:\Users\fennifr\AppData\Local\Temp\1\7zE03A8CFC3\logo-ce-horizontal-en-neg-quadri-h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8534" y="66676"/>
            <a:ext cx="2114551"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670118" y="6424613"/>
            <a:ext cx="941916"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127" y="1164758"/>
            <a:ext cx="10972800" cy="1143000"/>
          </a:xfrm>
        </p:spPr>
        <p:txBody>
          <a:bodyPr/>
          <a:lstStyle/>
          <a:p>
            <a:r>
              <a:rPr lang="en-US" dirty="0" smtClean="0"/>
              <a:t>Click to edit Master title style</a:t>
            </a:r>
            <a:endParaRPr lang="en-GB" dirty="0"/>
          </a:p>
        </p:txBody>
      </p:sp>
      <p:sp>
        <p:nvSpPr>
          <p:cNvPr id="8" name="Content Placeholder 7"/>
          <p:cNvSpPr>
            <a:spLocks noGrp="1"/>
          </p:cNvSpPr>
          <p:nvPr>
            <p:ph sz="quarter" idx="13"/>
          </p:nvPr>
        </p:nvSpPr>
        <p:spPr>
          <a:xfrm>
            <a:off x="712099" y="2589213"/>
            <a:ext cx="10929643" cy="3511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11"/>
          <p:cNvSpPr>
            <a:spLocks noGrp="1"/>
          </p:cNvSpPr>
          <p:nvPr>
            <p:ph type="sldNum" sz="quarter" idx="14"/>
          </p:nvPr>
        </p:nvSpPr>
        <p:spPr>
          <a:xfrm>
            <a:off x="10456333" y="6465889"/>
            <a:ext cx="2844800" cy="365125"/>
          </a:xfrm>
        </p:spPr>
        <p:txBody>
          <a:bodyPr/>
          <a:lstStyle>
            <a:lvl1pPr algn="ctr">
              <a:defRPr b="1">
                <a:solidFill>
                  <a:srgbClr val="030383"/>
                </a:solidFill>
                <a:latin typeface="EC Square Sans Pro Thin" panose="020B0506040000020004" pitchFamily="34" charset="0"/>
              </a:defRPr>
            </a:lvl1pPr>
          </a:lstStyle>
          <a:p>
            <a:pPr>
              <a:defRPr/>
            </a:pPr>
            <a:fld id="{3C05CD93-C487-41C8-B3DA-5C734A8D0380}" type="slidenum">
              <a:rPr lang="en-GB" altLang="fr-FR"/>
              <a:pPr>
                <a:defRPr/>
              </a:pPr>
              <a:t>‹#›</a:t>
            </a:fld>
            <a:endParaRPr lang="en-GB" altLang="fr-FR" dirty="0"/>
          </a:p>
        </p:txBody>
      </p:sp>
    </p:spTree>
    <p:extLst>
      <p:ext uri="{BB962C8B-B14F-4D97-AF65-F5344CB8AC3E}">
        <p14:creationId xmlns:p14="http://schemas.microsoft.com/office/powerpoint/2010/main" val="3719935918"/>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59_Custom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0584" y="0"/>
            <a:ext cx="12202584" cy="598488"/>
          </a:xfrm>
          <a:prstGeom prst="rect">
            <a:avLst/>
          </a:prstGeom>
          <a:solidFill>
            <a:srgbClr val="244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a:p>
        </p:txBody>
      </p:sp>
      <p:pic>
        <p:nvPicPr>
          <p:cNvPr id="5" name="Picture 7" descr="C:\Users\fennifr\AppData\Local\Temp\1\7zE03A8CFC3\logo-ce-horizontal-en-neg-quadri-h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8534" y="66676"/>
            <a:ext cx="2114551"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670118" y="6424613"/>
            <a:ext cx="941916"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127" y="1164758"/>
            <a:ext cx="10972800" cy="1143000"/>
          </a:xfrm>
        </p:spPr>
        <p:txBody>
          <a:bodyPr/>
          <a:lstStyle/>
          <a:p>
            <a:r>
              <a:rPr lang="en-US" dirty="0" smtClean="0"/>
              <a:t>Click to edit Master title style</a:t>
            </a:r>
            <a:endParaRPr lang="en-GB" dirty="0"/>
          </a:p>
        </p:txBody>
      </p:sp>
      <p:sp>
        <p:nvSpPr>
          <p:cNvPr id="8" name="Content Placeholder 7"/>
          <p:cNvSpPr>
            <a:spLocks noGrp="1"/>
          </p:cNvSpPr>
          <p:nvPr>
            <p:ph sz="quarter" idx="13"/>
          </p:nvPr>
        </p:nvSpPr>
        <p:spPr>
          <a:xfrm>
            <a:off x="712099" y="2589213"/>
            <a:ext cx="10929643" cy="3511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11"/>
          <p:cNvSpPr>
            <a:spLocks noGrp="1"/>
          </p:cNvSpPr>
          <p:nvPr>
            <p:ph type="sldNum" sz="quarter" idx="14"/>
          </p:nvPr>
        </p:nvSpPr>
        <p:spPr>
          <a:xfrm>
            <a:off x="10456333" y="6465889"/>
            <a:ext cx="2844800" cy="365125"/>
          </a:xfrm>
        </p:spPr>
        <p:txBody>
          <a:bodyPr/>
          <a:lstStyle>
            <a:lvl1pPr algn="ctr">
              <a:defRPr b="1">
                <a:solidFill>
                  <a:srgbClr val="030383"/>
                </a:solidFill>
                <a:latin typeface="EC Square Sans Pro Thin" panose="020B0506040000020004" pitchFamily="34" charset="0"/>
              </a:defRPr>
            </a:lvl1pPr>
          </a:lstStyle>
          <a:p>
            <a:pPr>
              <a:defRPr/>
            </a:pPr>
            <a:fld id="{3C05CD93-C487-41C8-B3DA-5C734A8D0380}" type="slidenum">
              <a:rPr lang="en-GB" altLang="fr-FR"/>
              <a:pPr>
                <a:defRPr/>
              </a:pPr>
              <a:t>‹#›</a:t>
            </a:fld>
            <a:endParaRPr lang="en-GB" altLang="fr-FR" dirty="0"/>
          </a:p>
        </p:txBody>
      </p:sp>
    </p:spTree>
    <p:extLst>
      <p:ext uri="{BB962C8B-B14F-4D97-AF65-F5344CB8AC3E}">
        <p14:creationId xmlns:p14="http://schemas.microsoft.com/office/powerpoint/2010/main" val="837405085"/>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60_Custom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0584" y="0"/>
            <a:ext cx="12202584" cy="598488"/>
          </a:xfrm>
          <a:prstGeom prst="rect">
            <a:avLst/>
          </a:prstGeom>
          <a:solidFill>
            <a:srgbClr val="244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a:p>
        </p:txBody>
      </p:sp>
      <p:pic>
        <p:nvPicPr>
          <p:cNvPr id="5" name="Picture 7" descr="C:\Users\fennifr\AppData\Local\Temp\1\7zE03A8CFC3\logo-ce-horizontal-en-neg-quadri-h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8534" y="66676"/>
            <a:ext cx="2114551"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670118" y="6424613"/>
            <a:ext cx="941916"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127" y="1164758"/>
            <a:ext cx="10972800" cy="1143000"/>
          </a:xfrm>
        </p:spPr>
        <p:txBody>
          <a:bodyPr/>
          <a:lstStyle/>
          <a:p>
            <a:r>
              <a:rPr lang="en-US" dirty="0" smtClean="0"/>
              <a:t>Click to edit Master title style</a:t>
            </a:r>
            <a:endParaRPr lang="en-GB" dirty="0"/>
          </a:p>
        </p:txBody>
      </p:sp>
      <p:sp>
        <p:nvSpPr>
          <p:cNvPr id="8" name="Content Placeholder 7"/>
          <p:cNvSpPr>
            <a:spLocks noGrp="1"/>
          </p:cNvSpPr>
          <p:nvPr>
            <p:ph sz="quarter" idx="13"/>
          </p:nvPr>
        </p:nvSpPr>
        <p:spPr>
          <a:xfrm>
            <a:off x="712099" y="2589213"/>
            <a:ext cx="10929643" cy="3511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11"/>
          <p:cNvSpPr>
            <a:spLocks noGrp="1"/>
          </p:cNvSpPr>
          <p:nvPr>
            <p:ph type="sldNum" sz="quarter" idx="14"/>
          </p:nvPr>
        </p:nvSpPr>
        <p:spPr>
          <a:xfrm>
            <a:off x="10456333" y="6465889"/>
            <a:ext cx="2844800" cy="365125"/>
          </a:xfrm>
        </p:spPr>
        <p:txBody>
          <a:bodyPr/>
          <a:lstStyle>
            <a:lvl1pPr algn="ctr">
              <a:defRPr b="1">
                <a:solidFill>
                  <a:srgbClr val="030383"/>
                </a:solidFill>
                <a:latin typeface="EC Square Sans Pro Thin" panose="020B0506040000020004" pitchFamily="34" charset="0"/>
              </a:defRPr>
            </a:lvl1pPr>
          </a:lstStyle>
          <a:p>
            <a:pPr>
              <a:defRPr/>
            </a:pPr>
            <a:fld id="{3C05CD93-C487-41C8-B3DA-5C734A8D0380}" type="slidenum">
              <a:rPr lang="en-GB" altLang="fr-FR"/>
              <a:pPr>
                <a:defRPr/>
              </a:pPr>
              <a:t>‹#›</a:t>
            </a:fld>
            <a:endParaRPr lang="en-GB" altLang="fr-FR" dirty="0"/>
          </a:p>
        </p:txBody>
      </p:sp>
    </p:spTree>
    <p:extLst>
      <p:ext uri="{BB962C8B-B14F-4D97-AF65-F5344CB8AC3E}">
        <p14:creationId xmlns:p14="http://schemas.microsoft.com/office/powerpoint/2010/main" val="3074665567"/>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61_Custom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0584" y="0"/>
            <a:ext cx="12202584" cy="598488"/>
          </a:xfrm>
          <a:prstGeom prst="rect">
            <a:avLst/>
          </a:prstGeom>
          <a:solidFill>
            <a:srgbClr val="244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a:p>
        </p:txBody>
      </p:sp>
      <p:pic>
        <p:nvPicPr>
          <p:cNvPr id="5" name="Picture 7" descr="C:\Users\fennifr\AppData\Local\Temp\1\7zE03A8CFC3\logo-ce-horizontal-en-neg-quadri-h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8534" y="66676"/>
            <a:ext cx="2114551"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670118" y="6424613"/>
            <a:ext cx="941916"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127" y="1164758"/>
            <a:ext cx="10972800" cy="1143000"/>
          </a:xfrm>
        </p:spPr>
        <p:txBody>
          <a:bodyPr/>
          <a:lstStyle/>
          <a:p>
            <a:r>
              <a:rPr lang="en-US" dirty="0" smtClean="0"/>
              <a:t>Click to edit Master title style</a:t>
            </a:r>
            <a:endParaRPr lang="en-GB" dirty="0"/>
          </a:p>
        </p:txBody>
      </p:sp>
      <p:sp>
        <p:nvSpPr>
          <p:cNvPr id="8" name="Content Placeholder 7"/>
          <p:cNvSpPr>
            <a:spLocks noGrp="1"/>
          </p:cNvSpPr>
          <p:nvPr>
            <p:ph sz="quarter" idx="13"/>
          </p:nvPr>
        </p:nvSpPr>
        <p:spPr>
          <a:xfrm>
            <a:off x="712099" y="2589213"/>
            <a:ext cx="10929643" cy="3511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11"/>
          <p:cNvSpPr>
            <a:spLocks noGrp="1"/>
          </p:cNvSpPr>
          <p:nvPr>
            <p:ph type="sldNum" sz="quarter" idx="14"/>
          </p:nvPr>
        </p:nvSpPr>
        <p:spPr>
          <a:xfrm>
            <a:off x="10456333" y="6465889"/>
            <a:ext cx="2844800" cy="365125"/>
          </a:xfrm>
        </p:spPr>
        <p:txBody>
          <a:bodyPr/>
          <a:lstStyle>
            <a:lvl1pPr algn="ctr">
              <a:defRPr b="1">
                <a:solidFill>
                  <a:srgbClr val="030383"/>
                </a:solidFill>
                <a:latin typeface="EC Square Sans Pro Thin" panose="020B0506040000020004" pitchFamily="34" charset="0"/>
              </a:defRPr>
            </a:lvl1pPr>
          </a:lstStyle>
          <a:p>
            <a:pPr>
              <a:defRPr/>
            </a:pPr>
            <a:fld id="{3C05CD93-C487-41C8-B3DA-5C734A8D0380}" type="slidenum">
              <a:rPr lang="en-GB" altLang="fr-FR"/>
              <a:pPr>
                <a:defRPr/>
              </a:pPr>
              <a:t>‹#›</a:t>
            </a:fld>
            <a:endParaRPr lang="en-GB" altLang="fr-FR" dirty="0"/>
          </a:p>
        </p:txBody>
      </p:sp>
    </p:spTree>
    <p:extLst>
      <p:ext uri="{BB962C8B-B14F-4D97-AF65-F5344CB8AC3E}">
        <p14:creationId xmlns:p14="http://schemas.microsoft.com/office/powerpoint/2010/main" val="1416473028"/>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62_Custom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0584" y="0"/>
            <a:ext cx="12202584" cy="598488"/>
          </a:xfrm>
          <a:prstGeom prst="rect">
            <a:avLst/>
          </a:prstGeom>
          <a:solidFill>
            <a:srgbClr val="244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a:p>
        </p:txBody>
      </p:sp>
      <p:pic>
        <p:nvPicPr>
          <p:cNvPr id="5" name="Picture 7" descr="C:\Users\fennifr\AppData\Local\Temp\1\7zE03A8CFC3\logo-ce-horizontal-en-neg-quadri-h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8534" y="66676"/>
            <a:ext cx="2114551"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670118" y="6424613"/>
            <a:ext cx="941916"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127" y="1164758"/>
            <a:ext cx="10972800" cy="1143000"/>
          </a:xfrm>
        </p:spPr>
        <p:txBody>
          <a:bodyPr/>
          <a:lstStyle/>
          <a:p>
            <a:r>
              <a:rPr lang="en-US" dirty="0" smtClean="0"/>
              <a:t>Click to edit Master title style</a:t>
            </a:r>
            <a:endParaRPr lang="en-GB" dirty="0"/>
          </a:p>
        </p:txBody>
      </p:sp>
      <p:sp>
        <p:nvSpPr>
          <p:cNvPr id="8" name="Content Placeholder 7"/>
          <p:cNvSpPr>
            <a:spLocks noGrp="1"/>
          </p:cNvSpPr>
          <p:nvPr>
            <p:ph sz="quarter" idx="13"/>
          </p:nvPr>
        </p:nvSpPr>
        <p:spPr>
          <a:xfrm>
            <a:off x="712099" y="2589213"/>
            <a:ext cx="10929643" cy="3511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11"/>
          <p:cNvSpPr>
            <a:spLocks noGrp="1"/>
          </p:cNvSpPr>
          <p:nvPr>
            <p:ph type="sldNum" sz="quarter" idx="14"/>
          </p:nvPr>
        </p:nvSpPr>
        <p:spPr>
          <a:xfrm>
            <a:off x="10456333" y="6465889"/>
            <a:ext cx="2844800" cy="365125"/>
          </a:xfrm>
        </p:spPr>
        <p:txBody>
          <a:bodyPr/>
          <a:lstStyle>
            <a:lvl1pPr algn="ctr">
              <a:defRPr b="1">
                <a:solidFill>
                  <a:srgbClr val="030383"/>
                </a:solidFill>
                <a:latin typeface="EC Square Sans Pro Thin" panose="020B0506040000020004" pitchFamily="34" charset="0"/>
              </a:defRPr>
            </a:lvl1pPr>
          </a:lstStyle>
          <a:p>
            <a:pPr>
              <a:defRPr/>
            </a:pPr>
            <a:fld id="{3C05CD93-C487-41C8-B3DA-5C734A8D0380}" type="slidenum">
              <a:rPr lang="en-GB" altLang="fr-FR"/>
              <a:pPr>
                <a:defRPr/>
              </a:pPr>
              <a:t>‹#›</a:t>
            </a:fld>
            <a:endParaRPr lang="en-GB" altLang="fr-FR" dirty="0"/>
          </a:p>
        </p:txBody>
      </p:sp>
    </p:spTree>
    <p:extLst>
      <p:ext uri="{BB962C8B-B14F-4D97-AF65-F5344CB8AC3E}">
        <p14:creationId xmlns:p14="http://schemas.microsoft.com/office/powerpoint/2010/main" val="1179617343"/>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63_Custom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0584" y="0"/>
            <a:ext cx="12202584" cy="598488"/>
          </a:xfrm>
          <a:prstGeom prst="rect">
            <a:avLst/>
          </a:prstGeom>
          <a:solidFill>
            <a:srgbClr val="244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a:p>
        </p:txBody>
      </p:sp>
      <p:pic>
        <p:nvPicPr>
          <p:cNvPr id="5" name="Picture 7" descr="C:\Users\fennifr\AppData\Local\Temp\1\7zE03A8CFC3\logo-ce-horizontal-en-neg-quadri-h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8534" y="66676"/>
            <a:ext cx="2114551"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670118" y="6424613"/>
            <a:ext cx="941916"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127" y="1164758"/>
            <a:ext cx="10972800" cy="1143000"/>
          </a:xfrm>
        </p:spPr>
        <p:txBody>
          <a:bodyPr/>
          <a:lstStyle/>
          <a:p>
            <a:r>
              <a:rPr lang="en-US" dirty="0" smtClean="0"/>
              <a:t>Click to edit Master title style</a:t>
            </a:r>
            <a:endParaRPr lang="en-GB" dirty="0"/>
          </a:p>
        </p:txBody>
      </p:sp>
      <p:sp>
        <p:nvSpPr>
          <p:cNvPr id="8" name="Content Placeholder 7"/>
          <p:cNvSpPr>
            <a:spLocks noGrp="1"/>
          </p:cNvSpPr>
          <p:nvPr>
            <p:ph sz="quarter" idx="13"/>
          </p:nvPr>
        </p:nvSpPr>
        <p:spPr>
          <a:xfrm>
            <a:off x="712099" y="2589213"/>
            <a:ext cx="10929643" cy="3511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11"/>
          <p:cNvSpPr>
            <a:spLocks noGrp="1"/>
          </p:cNvSpPr>
          <p:nvPr>
            <p:ph type="sldNum" sz="quarter" idx="14"/>
          </p:nvPr>
        </p:nvSpPr>
        <p:spPr>
          <a:xfrm>
            <a:off x="10456333" y="6465889"/>
            <a:ext cx="2844800" cy="365125"/>
          </a:xfrm>
        </p:spPr>
        <p:txBody>
          <a:bodyPr/>
          <a:lstStyle>
            <a:lvl1pPr algn="ctr">
              <a:defRPr b="1">
                <a:solidFill>
                  <a:srgbClr val="030383"/>
                </a:solidFill>
                <a:latin typeface="EC Square Sans Pro Thin" panose="020B0506040000020004" pitchFamily="34" charset="0"/>
              </a:defRPr>
            </a:lvl1pPr>
          </a:lstStyle>
          <a:p>
            <a:pPr>
              <a:defRPr/>
            </a:pPr>
            <a:fld id="{3C05CD93-C487-41C8-B3DA-5C734A8D0380}" type="slidenum">
              <a:rPr lang="en-GB" altLang="fr-FR"/>
              <a:pPr>
                <a:defRPr/>
              </a:pPr>
              <a:t>‹#›</a:t>
            </a:fld>
            <a:endParaRPr lang="en-GB" altLang="fr-FR" dirty="0"/>
          </a:p>
        </p:txBody>
      </p:sp>
    </p:spTree>
    <p:extLst>
      <p:ext uri="{BB962C8B-B14F-4D97-AF65-F5344CB8AC3E}">
        <p14:creationId xmlns:p14="http://schemas.microsoft.com/office/powerpoint/2010/main" val="1653116366"/>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64_Custom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0584" y="0"/>
            <a:ext cx="12202584" cy="598488"/>
          </a:xfrm>
          <a:prstGeom prst="rect">
            <a:avLst/>
          </a:prstGeom>
          <a:solidFill>
            <a:srgbClr val="244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a:p>
        </p:txBody>
      </p:sp>
      <p:pic>
        <p:nvPicPr>
          <p:cNvPr id="5" name="Picture 7" descr="C:\Users\fennifr\AppData\Local\Temp\1\7zE03A8CFC3\logo-ce-horizontal-en-neg-quadri-h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8534" y="66676"/>
            <a:ext cx="2114551"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670118" y="6424613"/>
            <a:ext cx="941916"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127" y="1164758"/>
            <a:ext cx="10972800" cy="1143000"/>
          </a:xfrm>
        </p:spPr>
        <p:txBody>
          <a:bodyPr/>
          <a:lstStyle/>
          <a:p>
            <a:r>
              <a:rPr lang="en-US" dirty="0" smtClean="0"/>
              <a:t>Click to edit Master title style</a:t>
            </a:r>
            <a:endParaRPr lang="en-GB" dirty="0"/>
          </a:p>
        </p:txBody>
      </p:sp>
      <p:sp>
        <p:nvSpPr>
          <p:cNvPr id="8" name="Content Placeholder 7"/>
          <p:cNvSpPr>
            <a:spLocks noGrp="1"/>
          </p:cNvSpPr>
          <p:nvPr>
            <p:ph sz="quarter" idx="13"/>
          </p:nvPr>
        </p:nvSpPr>
        <p:spPr>
          <a:xfrm>
            <a:off x="712099" y="2589213"/>
            <a:ext cx="10929643" cy="3511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11"/>
          <p:cNvSpPr>
            <a:spLocks noGrp="1"/>
          </p:cNvSpPr>
          <p:nvPr>
            <p:ph type="sldNum" sz="quarter" idx="14"/>
          </p:nvPr>
        </p:nvSpPr>
        <p:spPr>
          <a:xfrm>
            <a:off x="10456333" y="6465889"/>
            <a:ext cx="2844800" cy="365125"/>
          </a:xfrm>
        </p:spPr>
        <p:txBody>
          <a:bodyPr/>
          <a:lstStyle>
            <a:lvl1pPr algn="ctr">
              <a:defRPr b="1">
                <a:solidFill>
                  <a:srgbClr val="030383"/>
                </a:solidFill>
                <a:latin typeface="EC Square Sans Pro Thin" panose="020B0506040000020004" pitchFamily="34" charset="0"/>
              </a:defRPr>
            </a:lvl1pPr>
          </a:lstStyle>
          <a:p>
            <a:pPr>
              <a:defRPr/>
            </a:pPr>
            <a:fld id="{3C05CD93-C487-41C8-B3DA-5C734A8D0380}" type="slidenum">
              <a:rPr lang="en-GB" altLang="fr-FR"/>
              <a:pPr>
                <a:defRPr/>
              </a:pPr>
              <a:t>‹#›</a:t>
            </a:fld>
            <a:endParaRPr lang="en-GB" altLang="fr-FR" dirty="0"/>
          </a:p>
        </p:txBody>
      </p:sp>
    </p:spTree>
    <p:extLst>
      <p:ext uri="{BB962C8B-B14F-4D97-AF65-F5344CB8AC3E}">
        <p14:creationId xmlns:p14="http://schemas.microsoft.com/office/powerpoint/2010/main" val="225461134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65_Custom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0584" y="0"/>
            <a:ext cx="12202584" cy="598488"/>
          </a:xfrm>
          <a:prstGeom prst="rect">
            <a:avLst/>
          </a:prstGeom>
          <a:solidFill>
            <a:srgbClr val="244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a:p>
        </p:txBody>
      </p:sp>
      <p:pic>
        <p:nvPicPr>
          <p:cNvPr id="5" name="Picture 7" descr="C:\Users\fennifr\AppData\Local\Temp\1\7zE03A8CFC3\logo-ce-horizontal-en-neg-quadri-h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8534" y="66676"/>
            <a:ext cx="2114551"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670118" y="6424613"/>
            <a:ext cx="941916"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127" y="1164758"/>
            <a:ext cx="10972800" cy="1143000"/>
          </a:xfrm>
        </p:spPr>
        <p:txBody>
          <a:bodyPr/>
          <a:lstStyle/>
          <a:p>
            <a:r>
              <a:rPr lang="en-US" dirty="0" smtClean="0"/>
              <a:t>Click to edit Master title style</a:t>
            </a:r>
            <a:endParaRPr lang="en-GB" dirty="0"/>
          </a:p>
        </p:txBody>
      </p:sp>
      <p:sp>
        <p:nvSpPr>
          <p:cNvPr id="8" name="Content Placeholder 7"/>
          <p:cNvSpPr>
            <a:spLocks noGrp="1"/>
          </p:cNvSpPr>
          <p:nvPr>
            <p:ph sz="quarter" idx="13"/>
          </p:nvPr>
        </p:nvSpPr>
        <p:spPr>
          <a:xfrm>
            <a:off x="712099" y="2589213"/>
            <a:ext cx="10929643" cy="3511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11"/>
          <p:cNvSpPr>
            <a:spLocks noGrp="1"/>
          </p:cNvSpPr>
          <p:nvPr>
            <p:ph type="sldNum" sz="quarter" idx="14"/>
          </p:nvPr>
        </p:nvSpPr>
        <p:spPr>
          <a:xfrm>
            <a:off x="10456333" y="6465889"/>
            <a:ext cx="2844800" cy="365125"/>
          </a:xfrm>
        </p:spPr>
        <p:txBody>
          <a:bodyPr/>
          <a:lstStyle>
            <a:lvl1pPr algn="ctr">
              <a:defRPr b="1">
                <a:solidFill>
                  <a:srgbClr val="030383"/>
                </a:solidFill>
                <a:latin typeface="EC Square Sans Pro Thin" panose="020B0506040000020004" pitchFamily="34" charset="0"/>
              </a:defRPr>
            </a:lvl1pPr>
          </a:lstStyle>
          <a:p>
            <a:pPr>
              <a:defRPr/>
            </a:pPr>
            <a:fld id="{3C05CD93-C487-41C8-B3DA-5C734A8D0380}" type="slidenum">
              <a:rPr lang="en-GB" altLang="fr-FR"/>
              <a:pPr>
                <a:defRPr/>
              </a:pPr>
              <a:t>‹#›</a:t>
            </a:fld>
            <a:endParaRPr lang="en-GB" altLang="fr-FR" dirty="0"/>
          </a:p>
        </p:txBody>
      </p:sp>
    </p:spTree>
    <p:extLst>
      <p:ext uri="{BB962C8B-B14F-4D97-AF65-F5344CB8AC3E}">
        <p14:creationId xmlns:p14="http://schemas.microsoft.com/office/powerpoint/2010/main" val="2822297629"/>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66_Custom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0584" y="0"/>
            <a:ext cx="12202584" cy="598488"/>
          </a:xfrm>
          <a:prstGeom prst="rect">
            <a:avLst/>
          </a:prstGeom>
          <a:solidFill>
            <a:srgbClr val="244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a:p>
        </p:txBody>
      </p:sp>
      <p:pic>
        <p:nvPicPr>
          <p:cNvPr id="5" name="Picture 7" descr="C:\Users\fennifr\AppData\Local\Temp\1\7zE03A8CFC3\logo-ce-horizontal-en-neg-quadri-h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8534" y="66676"/>
            <a:ext cx="2114551"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670118" y="6424613"/>
            <a:ext cx="941916"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127" y="1164758"/>
            <a:ext cx="10972800" cy="1143000"/>
          </a:xfrm>
        </p:spPr>
        <p:txBody>
          <a:bodyPr/>
          <a:lstStyle/>
          <a:p>
            <a:r>
              <a:rPr lang="en-US" dirty="0" smtClean="0"/>
              <a:t>Click to edit Master title style</a:t>
            </a:r>
            <a:endParaRPr lang="en-GB" dirty="0"/>
          </a:p>
        </p:txBody>
      </p:sp>
      <p:sp>
        <p:nvSpPr>
          <p:cNvPr id="8" name="Content Placeholder 7"/>
          <p:cNvSpPr>
            <a:spLocks noGrp="1"/>
          </p:cNvSpPr>
          <p:nvPr>
            <p:ph sz="quarter" idx="13"/>
          </p:nvPr>
        </p:nvSpPr>
        <p:spPr>
          <a:xfrm>
            <a:off x="712099" y="2589213"/>
            <a:ext cx="10929643" cy="3511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11"/>
          <p:cNvSpPr>
            <a:spLocks noGrp="1"/>
          </p:cNvSpPr>
          <p:nvPr>
            <p:ph type="sldNum" sz="quarter" idx="14"/>
          </p:nvPr>
        </p:nvSpPr>
        <p:spPr>
          <a:xfrm>
            <a:off x="10456333" y="6465889"/>
            <a:ext cx="2844800" cy="365125"/>
          </a:xfrm>
        </p:spPr>
        <p:txBody>
          <a:bodyPr/>
          <a:lstStyle>
            <a:lvl1pPr algn="ctr">
              <a:defRPr b="1">
                <a:solidFill>
                  <a:srgbClr val="030383"/>
                </a:solidFill>
                <a:latin typeface="EC Square Sans Pro Thin" panose="020B0506040000020004" pitchFamily="34" charset="0"/>
              </a:defRPr>
            </a:lvl1pPr>
          </a:lstStyle>
          <a:p>
            <a:pPr>
              <a:defRPr/>
            </a:pPr>
            <a:fld id="{3C05CD93-C487-41C8-B3DA-5C734A8D0380}" type="slidenum">
              <a:rPr lang="en-GB" altLang="fr-FR"/>
              <a:pPr>
                <a:defRPr/>
              </a:pPr>
              <a:t>‹#›</a:t>
            </a:fld>
            <a:endParaRPr lang="en-GB" altLang="fr-FR" dirty="0"/>
          </a:p>
        </p:txBody>
      </p:sp>
    </p:spTree>
    <p:extLst>
      <p:ext uri="{BB962C8B-B14F-4D97-AF65-F5344CB8AC3E}">
        <p14:creationId xmlns:p14="http://schemas.microsoft.com/office/powerpoint/2010/main" val="4188119333"/>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67_Custom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0584" y="0"/>
            <a:ext cx="12202584" cy="598488"/>
          </a:xfrm>
          <a:prstGeom prst="rect">
            <a:avLst/>
          </a:prstGeom>
          <a:solidFill>
            <a:srgbClr val="244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a:p>
        </p:txBody>
      </p:sp>
      <p:pic>
        <p:nvPicPr>
          <p:cNvPr id="5" name="Picture 7" descr="C:\Users\fennifr\AppData\Local\Temp\1\7zE03A8CFC3\logo-ce-horizontal-en-neg-quadri-h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8534" y="66676"/>
            <a:ext cx="2114551"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670118" y="6424613"/>
            <a:ext cx="941916"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127" y="1164758"/>
            <a:ext cx="10972800" cy="1143000"/>
          </a:xfrm>
        </p:spPr>
        <p:txBody>
          <a:bodyPr/>
          <a:lstStyle/>
          <a:p>
            <a:r>
              <a:rPr lang="en-US" dirty="0" smtClean="0"/>
              <a:t>Click to edit Master title style</a:t>
            </a:r>
            <a:endParaRPr lang="en-GB" dirty="0"/>
          </a:p>
        </p:txBody>
      </p:sp>
      <p:sp>
        <p:nvSpPr>
          <p:cNvPr id="8" name="Content Placeholder 7"/>
          <p:cNvSpPr>
            <a:spLocks noGrp="1"/>
          </p:cNvSpPr>
          <p:nvPr>
            <p:ph sz="quarter" idx="13"/>
          </p:nvPr>
        </p:nvSpPr>
        <p:spPr>
          <a:xfrm>
            <a:off x="712099" y="2589213"/>
            <a:ext cx="10929643" cy="3511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11"/>
          <p:cNvSpPr>
            <a:spLocks noGrp="1"/>
          </p:cNvSpPr>
          <p:nvPr>
            <p:ph type="sldNum" sz="quarter" idx="14"/>
          </p:nvPr>
        </p:nvSpPr>
        <p:spPr>
          <a:xfrm>
            <a:off x="10456333" y="6465889"/>
            <a:ext cx="2844800" cy="365125"/>
          </a:xfrm>
        </p:spPr>
        <p:txBody>
          <a:bodyPr/>
          <a:lstStyle>
            <a:lvl1pPr algn="ctr">
              <a:defRPr b="1">
                <a:solidFill>
                  <a:srgbClr val="030383"/>
                </a:solidFill>
                <a:latin typeface="EC Square Sans Pro Thin" panose="020B0506040000020004" pitchFamily="34" charset="0"/>
              </a:defRPr>
            </a:lvl1pPr>
          </a:lstStyle>
          <a:p>
            <a:pPr>
              <a:defRPr/>
            </a:pPr>
            <a:fld id="{3C05CD93-C487-41C8-B3DA-5C734A8D0380}" type="slidenum">
              <a:rPr lang="en-GB" altLang="fr-FR"/>
              <a:pPr>
                <a:defRPr/>
              </a:pPr>
              <a:t>‹#›</a:t>
            </a:fld>
            <a:endParaRPr lang="en-GB" altLang="fr-FR" dirty="0"/>
          </a:p>
        </p:txBody>
      </p:sp>
    </p:spTree>
    <p:extLst>
      <p:ext uri="{BB962C8B-B14F-4D97-AF65-F5344CB8AC3E}">
        <p14:creationId xmlns:p14="http://schemas.microsoft.com/office/powerpoint/2010/main" val="3569499975"/>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68_Custom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0584" y="0"/>
            <a:ext cx="12202584" cy="598488"/>
          </a:xfrm>
          <a:prstGeom prst="rect">
            <a:avLst/>
          </a:prstGeom>
          <a:solidFill>
            <a:srgbClr val="244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a:p>
        </p:txBody>
      </p:sp>
      <p:pic>
        <p:nvPicPr>
          <p:cNvPr id="5" name="Picture 7" descr="C:\Users\fennifr\AppData\Local\Temp\1\7zE03A8CFC3\logo-ce-horizontal-en-neg-quadri-h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8534" y="66676"/>
            <a:ext cx="2114551"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670118" y="6424613"/>
            <a:ext cx="941916"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127" y="1164758"/>
            <a:ext cx="10972800" cy="1143000"/>
          </a:xfrm>
        </p:spPr>
        <p:txBody>
          <a:bodyPr/>
          <a:lstStyle/>
          <a:p>
            <a:r>
              <a:rPr lang="en-US" dirty="0" smtClean="0"/>
              <a:t>Click to edit Master title style</a:t>
            </a:r>
            <a:endParaRPr lang="en-GB" dirty="0"/>
          </a:p>
        </p:txBody>
      </p:sp>
      <p:sp>
        <p:nvSpPr>
          <p:cNvPr id="8" name="Content Placeholder 7"/>
          <p:cNvSpPr>
            <a:spLocks noGrp="1"/>
          </p:cNvSpPr>
          <p:nvPr>
            <p:ph sz="quarter" idx="13"/>
          </p:nvPr>
        </p:nvSpPr>
        <p:spPr>
          <a:xfrm>
            <a:off x="712099" y="2589213"/>
            <a:ext cx="10929643" cy="3511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11"/>
          <p:cNvSpPr>
            <a:spLocks noGrp="1"/>
          </p:cNvSpPr>
          <p:nvPr>
            <p:ph type="sldNum" sz="quarter" idx="14"/>
          </p:nvPr>
        </p:nvSpPr>
        <p:spPr>
          <a:xfrm>
            <a:off x="10456333" y="6465889"/>
            <a:ext cx="2844800" cy="365125"/>
          </a:xfrm>
        </p:spPr>
        <p:txBody>
          <a:bodyPr/>
          <a:lstStyle>
            <a:lvl1pPr algn="ctr">
              <a:defRPr b="1">
                <a:solidFill>
                  <a:srgbClr val="030383"/>
                </a:solidFill>
                <a:latin typeface="EC Square Sans Pro Thin" panose="020B0506040000020004" pitchFamily="34" charset="0"/>
              </a:defRPr>
            </a:lvl1pPr>
          </a:lstStyle>
          <a:p>
            <a:pPr>
              <a:defRPr/>
            </a:pPr>
            <a:fld id="{3C05CD93-C487-41C8-B3DA-5C734A8D0380}" type="slidenum">
              <a:rPr lang="en-GB" altLang="fr-FR"/>
              <a:pPr>
                <a:defRPr/>
              </a:pPr>
              <a:t>‹#›</a:t>
            </a:fld>
            <a:endParaRPr lang="en-GB" altLang="fr-FR" dirty="0"/>
          </a:p>
        </p:txBody>
      </p:sp>
    </p:spTree>
    <p:extLst>
      <p:ext uri="{BB962C8B-B14F-4D97-AF65-F5344CB8AC3E}">
        <p14:creationId xmlns:p14="http://schemas.microsoft.com/office/powerpoint/2010/main" val="4199351309"/>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69_Custom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0584" y="0"/>
            <a:ext cx="12202584" cy="598488"/>
          </a:xfrm>
          <a:prstGeom prst="rect">
            <a:avLst/>
          </a:prstGeom>
          <a:solidFill>
            <a:srgbClr val="244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a:p>
        </p:txBody>
      </p:sp>
      <p:pic>
        <p:nvPicPr>
          <p:cNvPr id="5" name="Picture 7" descr="C:\Users\fennifr\AppData\Local\Temp\1\7zE03A8CFC3\logo-ce-horizontal-en-neg-quadri-h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8534" y="66676"/>
            <a:ext cx="2114551"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670118" y="6424613"/>
            <a:ext cx="941916"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127" y="1164758"/>
            <a:ext cx="10972800" cy="1143000"/>
          </a:xfrm>
        </p:spPr>
        <p:txBody>
          <a:bodyPr/>
          <a:lstStyle/>
          <a:p>
            <a:r>
              <a:rPr lang="en-US" dirty="0" smtClean="0"/>
              <a:t>Click to edit Master title style</a:t>
            </a:r>
            <a:endParaRPr lang="en-GB" dirty="0"/>
          </a:p>
        </p:txBody>
      </p:sp>
      <p:sp>
        <p:nvSpPr>
          <p:cNvPr id="8" name="Content Placeholder 7"/>
          <p:cNvSpPr>
            <a:spLocks noGrp="1"/>
          </p:cNvSpPr>
          <p:nvPr>
            <p:ph sz="quarter" idx="13"/>
          </p:nvPr>
        </p:nvSpPr>
        <p:spPr>
          <a:xfrm>
            <a:off x="712099" y="2589213"/>
            <a:ext cx="10929643" cy="3511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11"/>
          <p:cNvSpPr>
            <a:spLocks noGrp="1"/>
          </p:cNvSpPr>
          <p:nvPr>
            <p:ph type="sldNum" sz="quarter" idx="14"/>
          </p:nvPr>
        </p:nvSpPr>
        <p:spPr>
          <a:xfrm>
            <a:off x="10456333" y="6465889"/>
            <a:ext cx="2844800" cy="365125"/>
          </a:xfrm>
        </p:spPr>
        <p:txBody>
          <a:bodyPr/>
          <a:lstStyle>
            <a:lvl1pPr algn="ctr">
              <a:defRPr b="1">
                <a:solidFill>
                  <a:srgbClr val="030383"/>
                </a:solidFill>
                <a:latin typeface="EC Square Sans Pro Thin" panose="020B0506040000020004" pitchFamily="34" charset="0"/>
              </a:defRPr>
            </a:lvl1pPr>
          </a:lstStyle>
          <a:p>
            <a:pPr>
              <a:defRPr/>
            </a:pPr>
            <a:fld id="{3C05CD93-C487-41C8-B3DA-5C734A8D0380}" type="slidenum">
              <a:rPr lang="en-GB" altLang="fr-FR"/>
              <a:pPr>
                <a:defRPr/>
              </a:pPr>
              <a:t>‹#›</a:t>
            </a:fld>
            <a:endParaRPr lang="en-GB" altLang="fr-FR" dirty="0"/>
          </a:p>
        </p:txBody>
      </p:sp>
    </p:spTree>
    <p:extLst>
      <p:ext uri="{BB962C8B-B14F-4D97-AF65-F5344CB8AC3E}">
        <p14:creationId xmlns:p14="http://schemas.microsoft.com/office/powerpoint/2010/main" val="3200242858"/>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74_Custom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0584" y="0"/>
            <a:ext cx="12202584" cy="598488"/>
          </a:xfrm>
          <a:prstGeom prst="rect">
            <a:avLst/>
          </a:prstGeom>
          <a:solidFill>
            <a:srgbClr val="244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a:p>
        </p:txBody>
      </p:sp>
      <p:pic>
        <p:nvPicPr>
          <p:cNvPr id="5" name="Picture 7" descr="C:\Users\fennifr\AppData\Local\Temp\1\7zE03A8CFC3\logo-ce-horizontal-en-neg-quadri-h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8534" y="66676"/>
            <a:ext cx="2114551"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670118" y="6424613"/>
            <a:ext cx="941916"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127" y="1164758"/>
            <a:ext cx="10972800" cy="1143000"/>
          </a:xfrm>
        </p:spPr>
        <p:txBody>
          <a:bodyPr/>
          <a:lstStyle/>
          <a:p>
            <a:r>
              <a:rPr lang="en-US" dirty="0" smtClean="0"/>
              <a:t>Click to edit Master title style</a:t>
            </a:r>
            <a:endParaRPr lang="en-GB" dirty="0"/>
          </a:p>
        </p:txBody>
      </p:sp>
      <p:sp>
        <p:nvSpPr>
          <p:cNvPr id="8" name="Content Placeholder 7"/>
          <p:cNvSpPr>
            <a:spLocks noGrp="1"/>
          </p:cNvSpPr>
          <p:nvPr>
            <p:ph sz="quarter" idx="13"/>
          </p:nvPr>
        </p:nvSpPr>
        <p:spPr>
          <a:xfrm>
            <a:off x="712099" y="2589213"/>
            <a:ext cx="10929643" cy="3511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11"/>
          <p:cNvSpPr>
            <a:spLocks noGrp="1"/>
          </p:cNvSpPr>
          <p:nvPr>
            <p:ph type="sldNum" sz="quarter" idx="14"/>
          </p:nvPr>
        </p:nvSpPr>
        <p:spPr>
          <a:xfrm>
            <a:off x="10456333" y="6465889"/>
            <a:ext cx="2844800" cy="365125"/>
          </a:xfrm>
        </p:spPr>
        <p:txBody>
          <a:bodyPr/>
          <a:lstStyle>
            <a:lvl1pPr algn="ctr">
              <a:defRPr b="1">
                <a:solidFill>
                  <a:srgbClr val="030383"/>
                </a:solidFill>
                <a:latin typeface="EC Square Sans Pro Thin" panose="020B0506040000020004" pitchFamily="34" charset="0"/>
              </a:defRPr>
            </a:lvl1pPr>
          </a:lstStyle>
          <a:p>
            <a:pPr>
              <a:defRPr/>
            </a:pPr>
            <a:fld id="{3C05CD93-C487-41C8-B3DA-5C734A8D0380}" type="slidenum">
              <a:rPr lang="en-GB" altLang="fr-FR"/>
              <a:pPr>
                <a:defRPr/>
              </a:pPr>
              <a:t>‹#›</a:t>
            </a:fld>
            <a:endParaRPr lang="en-GB" altLang="fr-FR" dirty="0"/>
          </a:p>
        </p:txBody>
      </p:sp>
    </p:spTree>
    <p:extLst>
      <p:ext uri="{BB962C8B-B14F-4D97-AF65-F5344CB8AC3E}">
        <p14:creationId xmlns:p14="http://schemas.microsoft.com/office/powerpoint/2010/main" val="412581167"/>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75_Custom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0584" y="0"/>
            <a:ext cx="12202584" cy="598488"/>
          </a:xfrm>
          <a:prstGeom prst="rect">
            <a:avLst/>
          </a:prstGeom>
          <a:solidFill>
            <a:srgbClr val="244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a:p>
        </p:txBody>
      </p:sp>
      <p:pic>
        <p:nvPicPr>
          <p:cNvPr id="5" name="Picture 7" descr="C:\Users\fennifr\AppData\Local\Temp\1\7zE03A8CFC3\logo-ce-horizontal-en-neg-quadri-h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8534" y="66676"/>
            <a:ext cx="2114551"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670118" y="6424613"/>
            <a:ext cx="941916"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127" y="1164758"/>
            <a:ext cx="10972800" cy="1143000"/>
          </a:xfrm>
        </p:spPr>
        <p:txBody>
          <a:bodyPr/>
          <a:lstStyle/>
          <a:p>
            <a:r>
              <a:rPr lang="en-US" dirty="0" smtClean="0"/>
              <a:t>Click to edit Master title style</a:t>
            </a:r>
            <a:endParaRPr lang="en-GB" dirty="0"/>
          </a:p>
        </p:txBody>
      </p:sp>
      <p:sp>
        <p:nvSpPr>
          <p:cNvPr id="8" name="Content Placeholder 7"/>
          <p:cNvSpPr>
            <a:spLocks noGrp="1"/>
          </p:cNvSpPr>
          <p:nvPr>
            <p:ph sz="quarter" idx="13"/>
          </p:nvPr>
        </p:nvSpPr>
        <p:spPr>
          <a:xfrm>
            <a:off x="712099" y="2589213"/>
            <a:ext cx="10929643" cy="3511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11"/>
          <p:cNvSpPr>
            <a:spLocks noGrp="1"/>
          </p:cNvSpPr>
          <p:nvPr>
            <p:ph type="sldNum" sz="quarter" idx="14"/>
          </p:nvPr>
        </p:nvSpPr>
        <p:spPr>
          <a:xfrm>
            <a:off x="10456333" y="6465889"/>
            <a:ext cx="2844800" cy="365125"/>
          </a:xfrm>
        </p:spPr>
        <p:txBody>
          <a:bodyPr/>
          <a:lstStyle>
            <a:lvl1pPr algn="ctr">
              <a:defRPr b="1">
                <a:solidFill>
                  <a:srgbClr val="030383"/>
                </a:solidFill>
                <a:latin typeface="EC Square Sans Pro Thin" panose="020B0506040000020004" pitchFamily="34" charset="0"/>
              </a:defRPr>
            </a:lvl1pPr>
          </a:lstStyle>
          <a:p>
            <a:pPr>
              <a:defRPr/>
            </a:pPr>
            <a:fld id="{3C05CD93-C487-41C8-B3DA-5C734A8D0380}" type="slidenum">
              <a:rPr lang="en-GB" altLang="fr-FR"/>
              <a:pPr>
                <a:defRPr/>
              </a:pPr>
              <a:t>‹#›</a:t>
            </a:fld>
            <a:endParaRPr lang="en-GB" altLang="fr-FR" dirty="0"/>
          </a:p>
        </p:txBody>
      </p:sp>
    </p:spTree>
    <p:extLst>
      <p:ext uri="{BB962C8B-B14F-4D97-AF65-F5344CB8AC3E}">
        <p14:creationId xmlns:p14="http://schemas.microsoft.com/office/powerpoint/2010/main" val="2050870974"/>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76_Custom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0584" y="0"/>
            <a:ext cx="12202584" cy="598488"/>
          </a:xfrm>
          <a:prstGeom prst="rect">
            <a:avLst/>
          </a:prstGeom>
          <a:solidFill>
            <a:srgbClr val="244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a:p>
        </p:txBody>
      </p:sp>
      <p:pic>
        <p:nvPicPr>
          <p:cNvPr id="5" name="Picture 7" descr="C:\Users\fennifr\AppData\Local\Temp\1\7zE03A8CFC3\logo-ce-horizontal-en-neg-quadri-h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8534" y="66676"/>
            <a:ext cx="2114551"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670118" y="6424613"/>
            <a:ext cx="941916"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127" y="1164758"/>
            <a:ext cx="10972800" cy="1143000"/>
          </a:xfrm>
        </p:spPr>
        <p:txBody>
          <a:bodyPr/>
          <a:lstStyle/>
          <a:p>
            <a:r>
              <a:rPr lang="en-US" dirty="0" smtClean="0"/>
              <a:t>Click to edit Master title style</a:t>
            </a:r>
            <a:endParaRPr lang="en-GB" dirty="0"/>
          </a:p>
        </p:txBody>
      </p:sp>
      <p:sp>
        <p:nvSpPr>
          <p:cNvPr id="8" name="Content Placeholder 7"/>
          <p:cNvSpPr>
            <a:spLocks noGrp="1"/>
          </p:cNvSpPr>
          <p:nvPr>
            <p:ph sz="quarter" idx="13"/>
          </p:nvPr>
        </p:nvSpPr>
        <p:spPr>
          <a:xfrm>
            <a:off x="712099" y="2589213"/>
            <a:ext cx="10929643" cy="3511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11"/>
          <p:cNvSpPr>
            <a:spLocks noGrp="1"/>
          </p:cNvSpPr>
          <p:nvPr>
            <p:ph type="sldNum" sz="quarter" idx="14"/>
          </p:nvPr>
        </p:nvSpPr>
        <p:spPr>
          <a:xfrm>
            <a:off x="10456333" y="6465889"/>
            <a:ext cx="2844800" cy="365125"/>
          </a:xfrm>
        </p:spPr>
        <p:txBody>
          <a:bodyPr/>
          <a:lstStyle>
            <a:lvl1pPr algn="ctr">
              <a:defRPr b="1">
                <a:solidFill>
                  <a:srgbClr val="030383"/>
                </a:solidFill>
                <a:latin typeface="EC Square Sans Pro Thin" panose="020B0506040000020004" pitchFamily="34" charset="0"/>
              </a:defRPr>
            </a:lvl1pPr>
          </a:lstStyle>
          <a:p>
            <a:pPr>
              <a:defRPr/>
            </a:pPr>
            <a:fld id="{3C05CD93-C487-41C8-B3DA-5C734A8D0380}" type="slidenum">
              <a:rPr lang="en-GB" altLang="fr-FR"/>
              <a:pPr>
                <a:defRPr/>
              </a:pPr>
              <a:t>‹#›</a:t>
            </a:fld>
            <a:endParaRPr lang="en-GB" altLang="fr-FR" dirty="0"/>
          </a:p>
        </p:txBody>
      </p:sp>
    </p:spTree>
    <p:extLst>
      <p:ext uri="{BB962C8B-B14F-4D97-AF65-F5344CB8AC3E}">
        <p14:creationId xmlns:p14="http://schemas.microsoft.com/office/powerpoint/2010/main" val="168772039"/>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77_Custom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0584" y="0"/>
            <a:ext cx="12202584" cy="598488"/>
          </a:xfrm>
          <a:prstGeom prst="rect">
            <a:avLst/>
          </a:prstGeom>
          <a:solidFill>
            <a:srgbClr val="244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a:p>
        </p:txBody>
      </p:sp>
      <p:pic>
        <p:nvPicPr>
          <p:cNvPr id="5" name="Picture 7" descr="C:\Users\fennifr\AppData\Local\Temp\1\7zE03A8CFC3\logo-ce-horizontal-en-neg-quadri-h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8534" y="66676"/>
            <a:ext cx="2114551"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670118" y="6424613"/>
            <a:ext cx="941916"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127" y="1164758"/>
            <a:ext cx="10972800" cy="1143000"/>
          </a:xfrm>
        </p:spPr>
        <p:txBody>
          <a:bodyPr/>
          <a:lstStyle/>
          <a:p>
            <a:r>
              <a:rPr lang="en-US" dirty="0" smtClean="0"/>
              <a:t>Click to edit Master title style</a:t>
            </a:r>
            <a:endParaRPr lang="en-GB" dirty="0"/>
          </a:p>
        </p:txBody>
      </p:sp>
      <p:sp>
        <p:nvSpPr>
          <p:cNvPr id="8" name="Content Placeholder 7"/>
          <p:cNvSpPr>
            <a:spLocks noGrp="1"/>
          </p:cNvSpPr>
          <p:nvPr>
            <p:ph sz="quarter" idx="13"/>
          </p:nvPr>
        </p:nvSpPr>
        <p:spPr>
          <a:xfrm>
            <a:off x="712099" y="2589213"/>
            <a:ext cx="10929643" cy="3511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11"/>
          <p:cNvSpPr>
            <a:spLocks noGrp="1"/>
          </p:cNvSpPr>
          <p:nvPr>
            <p:ph type="sldNum" sz="quarter" idx="14"/>
          </p:nvPr>
        </p:nvSpPr>
        <p:spPr>
          <a:xfrm>
            <a:off x="10456333" y="6465889"/>
            <a:ext cx="2844800" cy="365125"/>
          </a:xfrm>
        </p:spPr>
        <p:txBody>
          <a:bodyPr/>
          <a:lstStyle>
            <a:lvl1pPr algn="ctr">
              <a:defRPr b="1">
                <a:solidFill>
                  <a:srgbClr val="030383"/>
                </a:solidFill>
                <a:latin typeface="EC Square Sans Pro Thin" panose="020B0506040000020004" pitchFamily="34" charset="0"/>
              </a:defRPr>
            </a:lvl1pPr>
          </a:lstStyle>
          <a:p>
            <a:pPr>
              <a:defRPr/>
            </a:pPr>
            <a:fld id="{3C05CD93-C487-41C8-B3DA-5C734A8D0380}" type="slidenum">
              <a:rPr lang="en-GB" altLang="fr-FR"/>
              <a:pPr>
                <a:defRPr/>
              </a:pPr>
              <a:t>‹#›</a:t>
            </a:fld>
            <a:endParaRPr lang="en-GB" altLang="fr-FR" dirty="0"/>
          </a:p>
        </p:txBody>
      </p:sp>
    </p:spTree>
    <p:extLst>
      <p:ext uri="{BB962C8B-B14F-4D97-AF65-F5344CB8AC3E}">
        <p14:creationId xmlns:p14="http://schemas.microsoft.com/office/powerpoint/2010/main" val="620050644"/>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9055025-7D47-44CB-AEEC-D3E0A414771C}"/>
              </a:ext>
            </a:extLst>
          </p:cNvPr>
          <p:cNvCxnSpPr>
            <a:cxnSpLocks/>
          </p:cNvCxnSpPr>
          <p:nvPr userDrawn="1"/>
        </p:nvCxnSpPr>
        <p:spPr>
          <a:xfrm flipV="1">
            <a:off x="1751746" y="6544814"/>
            <a:ext cx="9504251" cy="11806"/>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0CFA2AB-B8E7-4FBE-9FBF-36B92B4A314F}"/>
              </a:ext>
            </a:extLst>
          </p:cNvPr>
          <p:cNvSpPr>
            <a:spLocks noGrp="1"/>
          </p:cNvSpPr>
          <p:nvPr>
            <p:ph type="title"/>
          </p:nvPr>
        </p:nvSpPr>
        <p:spPr>
          <a:xfrm>
            <a:off x="609600" y="932087"/>
            <a:ext cx="10972800" cy="646331"/>
          </a:xfrm>
        </p:spPr>
        <p:txBody>
          <a:bodyPr lIns="0" rIns="0"/>
          <a:lstStyle>
            <a:lvl1pPr algn="ctr">
              <a:defRPr/>
            </a:lvl1pPr>
          </a:lstStyle>
          <a:p>
            <a:r>
              <a:rPr lang="en-US" dirty="0"/>
              <a:t>Click to edit Master title style</a:t>
            </a:r>
          </a:p>
        </p:txBody>
      </p:sp>
      <p:sp>
        <p:nvSpPr>
          <p:cNvPr id="3" name="Content Placeholder 2">
            <a:extLst>
              <a:ext uri="{FF2B5EF4-FFF2-40B4-BE49-F238E27FC236}">
                <a16:creationId xmlns:a16="http://schemas.microsoft.com/office/drawing/2014/main" id="{34095A2B-5800-43E5-98B0-8470CD7A4CE2}"/>
              </a:ext>
            </a:extLst>
          </p:cNvPr>
          <p:cNvSpPr>
            <a:spLocks noGrp="1"/>
          </p:cNvSpPr>
          <p:nvPr>
            <p:ph idx="1"/>
          </p:nvPr>
        </p:nvSpPr>
        <p:spPr>
          <a:xfrm>
            <a:off x="609600" y="1759006"/>
            <a:ext cx="10972800" cy="44179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425278C-4730-4726-9DF7-67E0F8540D4B}"/>
              </a:ext>
            </a:extLst>
          </p:cNvPr>
          <p:cNvSpPr>
            <a:spLocks noGrp="1"/>
          </p:cNvSpPr>
          <p:nvPr>
            <p:ph type="sldNum" sz="quarter" idx="12"/>
          </p:nvPr>
        </p:nvSpPr>
        <p:spPr>
          <a:xfrm>
            <a:off x="11255997" y="6458384"/>
            <a:ext cx="326402" cy="184666"/>
          </a:xfrm>
        </p:spPr>
        <p:txBody>
          <a:bodyPr wrap="square" lIns="0" tIns="0" rIns="0" bIns="0">
            <a:spAutoFit/>
          </a:bodyPr>
          <a:lstStyle>
            <a:lvl1pPr algn="ctr">
              <a:defRPr/>
            </a:lvl1pPr>
          </a:lstStyle>
          <a:p>
            <a:fld id="{B7A3C565-1C17-429D-B9C6-64A8B2B507B2}" type="slidenum">
              <a:rPr lang="en-US" smtClean="0"/>
              <a:pPr/>
              <a:t>‹#›</a:t>
            </a:fld>
            <a:endParaRPr lang="en-US" dirty="0"/>
          </a:p>
        </p:txBody>
      </p:sp>
      <p:sp>
        <p:nvSpPr>
          <p:cNvPr id="8" name="Oval 7">
            <a:extLst>
              <a:ext uri="{FF2B5EF4-FFF2-40B4-BE49-F238E27FC236}">
                <a16:creationId xmlns:a16="http://schemas.microsoft.com/office/drawing/2014/main" id="{6094F90D-7D92-4770-B899-AD90E5137636}"/>
              </a:ext>
            </a:extLst>
          </p:cNvPr>
          <p:cNvSpPr/>
          <p:nvPr userDrawn="1"/>
        </p:nvSpPr>
        <p:spPr>
          <a:xfrm>
            <a:off x="11255998" y="6387838"/>
            <a:ext cx="326402" cy="325759"/>
          </a:xfrm>
          <a:prstGeom prst="ellipse">
            <a:avLst/>
          </a:prstGeom>
          <a:noFill/>
          <a:ln>
            <a:solidFill>
              <a:srgbClr val="FB6F1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10" name="TextBox 9">
            <a:extLst>
              <a:ext uri="{FF2B5EF4-FFF2-40B4-BE49-F238E27FC236}">
                <a16:creationId xmlns:a16="http://schemas.microsoft.com/office/drawing/2014/main" id="{E6EF3D1A-CDDE-40EE-9765-90972C3F3D3F}"/>
              </a:ext>
            </a:extLst>
          </p:cNvPr>
          <p:cNvSpPr txBox="1"/>
          <p:nvPr userDrawn="1"/>
        </p:nvSpPr>
        <p:spPr>
          <a:xfrm>
            <a:off x="609600" y="6469926"/>
            <a:ext cx="1037541" cy="161583"/>
          </a:xfrm>
          <a:prstGeom prst="rect">
            <a:avLst/>
          </a:prstGeom>
          <a:noFill/>
        </p:spPr>
        <p:txBody>
          <a:bodyPr wrap="square" lIns="0" tIns="0" rIns="0" bIns="0" rtlCol="0" anchor="ctr">
            <a:spAutoFit/>
          </a:bodyPr>
          <a:lstStyle/>
          <a:p>
            <a:r>
              <a:rPr lang="en-US" sz="1050" b="1" dirty="0">
                <a:solidFill>
                  <a:schemeClr val="bg1">
                    <a:lumMod val="65000"/>
                  </a:schemeClr>
                </a:solidFill>
              </a:rPr>
              <a:t>www.website.com</a:t>
            </a:r>
          </a:p>
        </p:txBody>
      </p:sp>
      <p:sp>
        <p:nvSpPr>
          <p:cNvPr id="11" name="Freeform: Shape 10">
            <a:extLst>
              <a:ext uri="{FF2B5EF4-FFF2-40B4-BE49-F238E27FC236}">
                <a16:creationId xmlns:a16="http://schemas.microsoft.com/office/drawing/2014/main" id="{349EED27-7056-4991-A7B3-C76735C31E66}"/>
              </a:ext>
            </a:extLst>
          </p:cNvPr>
          <p:cNvSpPr/>
          <p:nvPr userDrawn="1"/>
        </p:nvSpPr>
        <p:spPr>
          <a:xfrm rot="5400000">
            <a:off x="5708445" y="-386885"/>
            <a:ext cx="775110" cy="1548881"/>
          </a:xfrm>
          <a:custGeom>
            <a:avLst/>
            <a:gdLst>
              <a:gd name="connsiteX0" fmla="*/ 670 w 775110"/>
              <a:gd name="connsiteY0" fmla="*/ 0 h 1548881"/>
              <a:gd name="connsiteX1" fmla="*/ 775110 w 775110"/>
              <a:gd name="connsiteY1" fmla="*/ 774441 h 1548881"/>
              <a:gd name="connsiteX2" fmla="*/ 670 w 775110"/>
              <a:gd name="connsiteY2" fmla="*/ 1548881 h 1548881"/>
              <a:gd name="connsiteX3" fmla="*/ 0 w 775110"/>
              <a:gd name="connsiteY3" fmla="*/ 1548847 h 1548881"/>
              <a:gd name="connsiteX4" fmla="*/ 0 w 775110"/>
              <a:gd name="connsiteY4" fmla="*/ 1232798 h 1548881"/>
              <a:gd name="connsiteX5" fmla="*/ 670 w 775110"/>
              <a:gd name="connsiteY5" fmla="*/ 1232866 h 1548881"/>
              <a:gd name="connsiteX6" fmla="*/ 459095 w 775110"/>
              <a:gd name="connsiteY6" fmla="*/ 774441 h 1548881"/>
              <a:gd name="connsiteX7" fmla="*/ 670 w 775110"/>
              <a:gd name="connsiteY7" fmla="*/ 316015 h 1548881"/>
              <a:gd name="connsiteX8" fmla="*/ 0 w 775110"/>
              <a:gd name="connsiteY8" fmla="*/ 316083 h 1548881"/>
              <a:gd name="connsiteX9" fmla="*/ 0 w 775110"/>
              <a:gd name="connsiteY9" fmla="*/ 34 h 1548881"/>
              <a:gd name="connsiteX10" fmla="*/ 670 w 775110"/>
              <a:gd name="connsiteY10" fmla="*/ 0 h 1548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5110" h="1548881">
                <a:moveTo>
                  <a:pt x="670" y="0"/>
                </a:moveTo>
                <a:cubicBezTo>
                  <a:pt x="428381" y="0"/>
                  <a:pt x="775110" y="346729"/>
                  <a:pt x="775110" y="774441"/>
                </a:cubicBezTo>
                <a:cubicBezTo>
                  <a:pt x="775110" y="1202152"/>
                  <a:pt x="428381" y="1548881"/>
                  <a:pt x="670" y="1548881"/>
                </a:cubicBezTo>
                <a:lnTo>
                  <a:pt x="0" y="1548847"/>
                </a:lnTo>
                <a:lnTo>
                  <a:pt x="0" y="1232798"/>
                </a:lnTo>
                <a:lnTo>
                  <a:pt x="670" y="1232866"/>
                </a:lnTo>
                <a:cubicBezTo>
                  <a:pt x="253851" y="1232866"/>
                  <a:pt x="459095" y="1027622"/>
                  <a:pt x="459095" y="774441"/>
                </a:cubicBezTo>
                <a:cubicBezTo>
                  <a:pt x="459095" y="521259"/>
                  <a:pt x="253851" y="316015"/>
                  <a:pt x="670" y="316015"/>
                </a:cubicBezTo>
                <a:lnTo>
                  <a:pt x="0" y="316083"/>
                </a:lnTo>
                <a:lnTo>
                  <a:pt x="0" y="34"/>
                </a:lnTo>
                <a:lnTo>
                  <a:pt x="670"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Tree>
    <p:extLst>
      <p:ext uri="{BB962C8B-B14F-4D97-AF65-F5344CB8AC3E}">
        <p14:creationId xmlns:p14="http://schemas.microsoft.com/office/powerpoint/2010/main" val="285043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Title Only">
    <p:bg>
      <p:bgPr>
        <a:pattFill prst="diagBrick">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43EC503-27B3-4CE9-9F20-36440C89F968}"/>
              </a:ext>
            </a:extLst>
          </p:cNvPr>
          <p:cNvSpPr>
            <a:spLocks noGrp="1"/>
          </p:cNvSpPr>
          <p:nvPr>
            <p:ph type="dt" sz="half" idx="10"/>
          </p:nvPr>
        </p:nvSpPr>
        <p:spPr/>
        <p:txBody>
          <a:bodyPr/>
          <a:lstStyle/>
          <a:p>
            <a:fld id="{7350A38F-C130-4425-931B-2ECE6D292E34}" type="datetimeFigureOut">
              <a:rPr lang="en-US" smtClean="0"/>
              <a:t>2/9/2022</a:t>
            </a:fld>
            <a:endParaRPr lang="en-US"/>
          </a:p>
        </p:txBody>
      </p:sp>
      <p:sp>
        <p:nvSpPr>
          <p:cNvPr id="4" name="Footer Placeholder 3">
            <a:extLst>
              <a:ext uri="{FF2B5EF4-FFF2-40B4-BE49-F238E27FC236}">
                <a16:creationId xmlns:a16="http://schemas.microsoft.com/office/drawing/2014/main" id="{698C7643-CC17-4E85-9969-8943C0A859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F9C293-9C43-442F-8704-3EE2E6D5B9E6}"/>
              </a:ext>
            </a:extLst>
          </p:cNvPr>
          <p:cNvSpPr>
            <a:spLocks noGrp="1"/>
          </p:cNvSpPr>
          <p:nvPr>
            <p:ph type="sldNum" sz="quarter" idx="12"/>
          </p:nvPr>
        </p:nvSpPr>
        <p:spPr/>
        <p:txBody>
          <a:bodyPr/>
          <a:lstStyle/>
          <a:p>
            <a:fld id="{CFBA9A17-702F-4A12-A943-B57E31AD1434}" type="slidenum">
              <a:rPr lang="en-US" smtClean="0"/>
              <a:t>‹#›</a:t>
            </a:fld>
            <a:endParaRPr lang="en-US"/>
          </a:p>
        </p:txBody>
      </p:sp>
      <p:sp>
        <p:nvSpPr>
          <p:cNvPr id="6" name="Arc 5">
            <a:extLst>
              <a:ext uri="{FF2B5EF4-FFF2-40B4-BE49-F238E27FC236}">
                <a16:creationId xmlns:a16="http://schemas.microsoft.com/office/drawing/2014/main" id="{70D7FD03-2602-4E10-9470-FF2320CA3A48}"/>
              </a:ext>
            </a:extLst>
          </p:cNvPr>
          <p:cNvSpPr/>
          <p:nvPr userDrawn="1"/>
        </p:nvSpPr>
        <p:spPr>
          <a:xfrm>
            <a:off x="9975850" y="4908550"/>
            <a:ext cx="5537200" cy="5537200"/>
          </a:xfrm>
          <a:prstGeom prst="arc">
            <a:avLst>
              <a:gd name="adj1" fmla="val 11823999"/>
              <a:gd name="adj2" fmla="val 15512767"/>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Diamond 4">
            <a:extLst>
              <a:ext uri="{FF2B5EF4-FFF2-40B4-BE49-F238E27FC236}">
                <a16:creationId xmlns:a16="http://schemas.microsoft.com/office/drawing/2014/main" id="{7512FB94-472C-4535-80D5-CB3383956641}"/>
              </a:ext>
            </a:extLst>
          </p:cNvPr>
          <p:cNvSpPr/>
          <p:nvPr userDrawn="1"/>
        </p:nvSpPr>
        <p:spPr>
          <a:xfrm>
            <a:off x="0" y="0"/>
            <a:ext cx="3193143" cy="4069443"/>
          </a:xfrm>
          <a:custGeom>
            <a:avLst/>
            <a:gdLst>
              <a:gd name="connsiteX0" fmla="*/ 0 w 6386286"/>
              <a:gd name="connsiteY0" fmla="*/ 3193143 h 6386286"/>
              <a:gd name="connsiteX1" fmla="*/ 3193143 w 6386286"/>
              <a:gd name="connsiteY1" fmla="*/ 0 h 6386286"/>
              <a:gd name="connsiteX2" fmla="*/ 6386286 w 6386286"/>
              <a:gd name="connsiteY2" fmla="*/ 3193143 h 6386286"/>
              <a:gd name="connsiteX3" fmla="*/ 3193143 w 6386286"/>
              <a:gd name="connsiteY3" fmla="*/ 6386286 h 6386286"/>
              <a:gd name="connsiteX4" fmla="*/ 0 w 6386286"/>
              <a:gd name="connsiteY4" fmla="*/ 3193143 h 6386286"/>
              <a:gd name="connsiteX0" fmla="*/ 0 w 6386286"/>
              <a:gd name="connsiteY0" fmla="*/ 3193143 h 6386286"/>
              <a:gd name="connsiteX1" fmla="*/ 3193143 w 6386286"/>
              <a:gd name="connsiteY1" fmla="*/ 0 h 6386286"/>
              <a:gd name="connsiteX2" fmla="*/ 5509623 w 6386286"/>
              <a:gd name="connsiteY2" fmla="*/ 2316843 h 6386286"/>
              <a:gd name="connsiteX3" fmla="*/ 6386286 w 6386286"/>
              <a:gd name="connsiteY3" fmla="*/ 3193143 h 6386286"/>
              <a:gd name="connsiteX4" fmla="*/ 3193143 w 6386286"/>
              <a:gd name="connsiteY4" fmla="*/ 6386286 h 6386286"/>
              <a:gd name="connsiteX5" fmla="*/ 0 w 6386286"/>
              <a:gd name="connsiteY5" fmla="*/ 3193143 h 6386286"/>
              <a:gd name="connsiteX0" fmla="*/ 3193143 w 6386286"/>
              <a:gd name="connsiteY0" fmla="*/ 0 h 6386286"/>
              <a:gd name="connsiteX1" fmla="*/ 5509623 w 6386286"/>
              <a:gd name="connsiteY1" fmla="*/ 2316843 h 6386286"/>
              <a:gd name="connsiteX2" fmla="*/ 6386286 w 6386286"/>
              <a:gd name="connsiteY2" fmla="*/ 3193143 h 6386286"/>
              <a:gd name="connsiteX3" fmla="*/ 3193143 w 6386286"/>
              <a:gd name="connsiteY3" fmla="*/ 6386286 h 6386286"/>
              <a:gd name="connsiteX4" fmla="*/ 0 w 6386286"/>
              <a:gd name="connsiteY4" fmla="*/ 3193143 h 6386286"/>
              <a:gd name="connsiteX5" fmla="*/ 3284583 w 6386286"/>
              <a:gd name="connsiteY5" fmla="*/ 91440 h 6386286"/>
              <a:gd name="connsiteX0" fmla="*/ 3193143 w 6386286"/>
              <a:gd name="connsiteY0" fmla="*/ 0 h 6386286"/>
              <a:gd name="connsiteX1" fmla="*/ 5509623 w 6386286"/>
              <a:gd name="connsiteY1" fmla="*/ 2316843 h 6386286"/>
              <a:gd name="connsiteX2" fmla="*/ 6386286 w 6386286"/>
              <a:gd name="connsiteY2" fmla="*/ 3193143 h 6386286"/>
              <a:gd name="connsiteX3" fmla="*/ 3193143 w 6386286"/>
              <a:gd name="connsiteY3" fmla="*/ 6386286 h 6386286"/>
              <a:gd name="connsiteX4" fmla="*/ 0 w 6386286"/>
              <a:gd name="connsiteY4" fmla="*/ 3193143 h 6386286"/>
              <a:gd name="connsiteX0" fmla="*/ 5509623 w 6386286"/>
              <a:gd name="connsiteY0" fmla="*/ 0 h 4069443"/>
              <a:gd name="connsiteX1" fmla="*/ 6386286 w 6386286"/>
              <a:gd name="connsiteY1" fmla="*/ 876300 h 4069443"/>
              <a:gd name="connsiteX2" fmla="*/ 3193143 w 6386286"/>
              <a:gd name="connsiteY2" fmla="*/ 4069443 h 4069443"/>
              <a:gd name="connsiteX3" fmla="*/ 0 w 6386286"/>
              <a:gd name="connsiteY3" fmla="*/ 876300 h 4069443"/>
              <a:gd name="connsiteX0" fmla="*/ 2316480 w 3193143"/>
              <a:gd name="connsiteY0" fmla="*/ 0 h 4069443"/>
              <a:gd name="connsiteX1" fmla="*/ 3193143 w 3193143"/>
              <a:gd name="connsiteY1" fmla="*/ 876300 h 4069443"/>
              <a:gd name="connsiteX2" fmla="*/ 0 w 3193143"/>
              <a:gd name="connsiteY2" fmla="*/ 4069443 h 4069443"/>
            </a:gdLst>
            <a:ahLst/>
            <a:cxnLst>
              <a:cxn ang="0">
                <a:pos x="connsiteX0" y="connsiteY0"/>
              </a:cxn>
              <a:cxn ang="0">
                <a:pos x="connsiteX1" y="connsiteY1"/>
              </a:cxn>
              <a:cxn ang="0">
                <a:pos x="connsiteX2" y="connsiteY2"/>
              </a:cxn>
            </a:cxnLst>
            <a:rect l="l" t="t" r="r" b="b"/>
            <a:pathLst>
              <a:path w="3193143" h="4069443">
                <a:moveTo>
                  <a:pt x="2316480" y="0"/>
                </a:moveTo>
                <a:lnTo>
                  <a:pt x="3193143" y="876300"/>
                </a:lnTo>
                <a:lnTo>
                  <a:pt x="0" y="4069443"/>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87843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5_Custom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0584" y="0"/>
            <a:ext cx="12202584" cy="598488"/>
          </a:xfrm>
          <a:prstGeom prst="rect">
            <a:avLst/>
          </a:prstGeom>
          <a:solidFill>
            <a:srgbClr val="244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a:p>
        </p:txBody>
      </p:sp>
      <p:pic>
        <p:nvPicPr>
          <p:cNvPr id="5" name="Picture 7" descr="C:\Users\fennifr\AppData\Local\Temp\1\7zE03A8CFC3\logo-ce-horizontal-en-neg-quadri-h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8534" y="66676"/>
            <a:ext cx="2114551"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670118" y="6424613"/>
            <a:ext cx="941916"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127" y="1164758"/>
            <a:ext cx="10972800" cy="1143000"/>
          </a:xfrm>
        </p:spPr>
        <p:txBody>
          <a:bodyPr/>
          <a:lstStyle/>
          <a:p>
            <a:r>
              <a:rPr lang="en-US" dirty="0" smtClean="0"/>
              <a:t>Click to edit Master title style</a:t>
            </a:r>
            <a:endParaRPr lang="en-GB" dirty="0"/>
          </a:p>
        </p:txBody>
      </p:sp>
      <p:sp>
        <p:nvSpPr>
          <p:cNvPr id="8" name="Content Placeholder 7"/>
          <p:cNvSpPr>
            <a:spLocks noGrp="1"/>
          </p:cNvSpPr>
          <p:nvPr>
            <p:ph sz="quarter" idx="13"/>
          </p:nvPr>
        </p:nvSpPr>
        <p:spPr>
          <a:xfrm>
            <a:off x="712099" y="2589213"/>
            <a:ext cx="10929643" cy="3511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11"/>
          <p:cNvSpPr>
            <a:spLocks noGrp="1"/>
          </p:cNvSpPr>
          <p:nvPr>
            <p:ph type="sldNum" sz="quarter" idx="14"/>
          </p:nvPr>
        </p:nvSpPr>
        <p:spPr>
          <a:xfrm>
            <a:off x="10456333" y="6465889"/>
            <a:ext cx="2844800" cy="365125"/>
          </a:xfrm>
        </p:spPr>
        <p:txBody>
          <a:bodyPr/>
          <a:lstStyle>
            <a:lvl1pPr algn="ctr">
              <a:defRPr b="1">
                <a:solidFill>
                  <a:srgbClr val="030383"/>
                </a:solidFill>
                <a:latin typeface="EC Square Sans Pro Thin" panose="020B0506040000020004" pitchFamily="34" charset="0"/>
              </a:defRPr>
            </a:lvl1pPr>
          </a:lstStyle>
          <a:p>
            <a:pPr>
              <a:defRPr/>
            </a:pPr>
            <a:fld id="{3AC08CE9-D44D-4345-B997-46D18478F75D}" type="slidenum">
              <a:rPr lang="en-GB" altLang="fr-FR"/>
              <a:pPr>
                <a:defRPr/>
              </a:pPr>
              <a:t>‹#›</a:t>
            </a:fld>
            <a:endParaRPr lang="en-GB" altLang="fr-FR" dirty="0"/>
          </a:p>
        </p:txBody>
      </p:sp>
    </p:spTree>
    <p:extLst>
      <p:ext uri="{BB962C8B-B14F-4D97-AF65-F5344CB8AC3E}">
        <p14:creationId xmlns:p14="http://schemas.microsoft.com/office/powerpoint/2010/main" val="4229467945"/>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Round pictur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cxnSp>
        <p:nvCxnSpPr>
          <p:cNvPr id="4" name="Straight Connector 3"/>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5"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12" name="Picture Placeholder 11"/>
          <p:cNvSpPr>
            <a:spLocks noGrp="1"/>
          </p:cNvSpPr>
          <p:nvPr>
            <p:ph type="pic" sz="quarter" idx="11"/>
          </p:nvPr>
        </p:nvSpPr>
        <p:spPr>
          <a:xfrm>
            <a:off x="969963" y="1843395"/>
            <a:ext cx="2138669" cy="2138669"/>
          </a:xfrm>
          <a:prstGeom prst="ellipse">
            <a:avLst/>
          </a:prstGeom>
          <a:solidFill>
            <a:schemeClr val="bg2"/>
          </a:solidFill>
        </p:spPr>
        <p:txBody>
          <a:bodyPr/>
          <a:lstStyle/>
          <a:p>
            <a:r>
              <a:rPr lang="en-US"/>
              <a:t>Click icon to add picture</a:t>
            </a:r>
            <a:endParaRPr lang="en-GB"/>
          </a:p>
        </p:txBody>
      </p:sp>
      <p:sp>
        <p:nvSpPr>
          <p:cNvPr id="13" name="Picture Placeholder 11"/>
          <p:cNvSpPr>
            <a:spLocks noGrp="1"/>
          </p:cNvSpPr>
          <p:nvPr>
            <p:ph type="pic" sz="quarter" idx="12"/>
          </p:nvPr>
        </p:nvSpPr>
        <p:spPr>
          <a:xfrm>
            <a:off x="3581400" y="1843394"/>
            <a:ext cx="2138669" cy="2138669"/>
          </a:xfrm>
          <a:prstGeom prst="ellipse">
            <a:avLst/>
          </a:prstGeom>
          <a:solidFill>
            <a:schemeClr val="bg2"/>
          </a:solidFill>
        </p:spPr>
        <p:txBody>
          <a:bodyPr/>
          <a:lstStyle/>
          <a:p>
            <a:r>
              <a:rPr lang="en-US"/>
              <a:t>Click icon to add picture</a:t>
            </a:r>
            <a:endParaRPr lang="en-GB"/>
          </a:p>
        </p:txBody>
      </p:sp>
      <p:sp>
        <p:nvSpPr>
          <p:cNvPr id="14" name="Picture Placeholder 11"/>
          <p:cNvSpPr>
            <a:spLocks noGrp="1"/>
          </p:cNvSpPr>
          <p:nvPr>
            <p:ph type="pic" sz="quarter" idx="13"/>
          </p:nvPr>
        </p:nvSpPr>
        <p:spPr>
          <a:xfrm>
            <a:off x="6192837" y="1843393"/>
            <a:ext cx="2138669" cy="2138669"/>
          </a:xfrm>
          <a:prstGeom prst="ellipse">
            <a:avLst/>
          </a:prstGeom>
          <a:solidFill>
            <a:schemeClr val="bg2"/>
          </a:solidFill>
        </p:spPr>
        <p:txBody>
          <a:bodyPr/>
          <a:lstStyle/>
          <a:p>
            <a:r>
              <a:rPr lang="en-US"/>
              <a:t>Click icon to add picture</a:t>
            </a:r>
            <a:endParaRPr lang="en-GB"/>
          </a:p>
        </p:txBody>
      </p:sp>
      <p:sp>
        <p:nvSpPr>
          <p:cNvPr id="15" name="Picture Placeholder 11"/>
          <p:cNvSpPr>
            <a:spLocks noGrp="1"/>
          </p:cNvSpPr>
          <p:nvPr>
            <p:ph type="pic" sz="quarter" idx="14"/>
          </p:nvPr>
        </p:nvSpPr>
        <p:spPr>
          <a:xfrm>
            <a:off x="8804274" y="1843392"/>
            <a:ext cx="2138669" cy="2138669"/>
          </a:xfrm>
          <a:prstGeom prst="ellipse">
            <a:avLst/>
          </a:prstGeom>
          <a:solidFill>
            <a:schemeClr val="bg2"/>
          </a:solidFill>
        </p:spPr>
        <p:txBody>
          <a:bodyPr/>
          <a:lstStyle/>
          <a:p>
            <a:r>
              <a:rPr lang="en-US"/>
              <a:t>Click icon to add picture</a:t>
            </a:r>
            <a:endParaRPr lang="en-GB"/>
          </a:p>
        </p:txBody>
      </p:sp>
      <p:cxnSp>
        <p:nvCxnSpPr>
          <p:cNvPr id="9" name="Straight Connector 8"/>
          <p:cNvCxnSpPr/>
          <p:nvPr userDrawn="1"/>
        </p:nvCxnSpPr>
        <p:spPr bwMode="auto">
          <a:xfrm>
            <a:off x="3349671" y="4291726"/>
            <a:ext cx="0" cy="118701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userDrawn="1"/>
        </p:nvCxnSpPr>
        <p:spPr bwMode="auto">
          <a:xfrm>
            <a:off x="5970419" y="4291726"/>
            <a:ext cx="0" cy="118701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userDrawn="1"/>
        </p:nvCxnSpPr>
        <p:spPr bwMode="auto">
          <a:xfrm>
            <a:off x="8591167" y="4291726"/>
            <a:ext cx="0" cy="118701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Content Placeholder 7"/>
          <p:cNvSpPr>
            <a:spLocks noGrp="1"/>
          </p:cNvSpPr>
          <p:nvPr>
            <p:ph sz="quarter" idx="15"/>
          </p:nvPr>
        </p:nvSpPr>
        <p:spPr>
          <a:xfrm>
            <a:off x="997897" y="4260554"/>
            <a:ext cx="2082800" cy="1249363"/>
          </a:xfrm>
        </p:spPr>
        <p:txBody>
          <a:bodyPr/>
          <a:lstStyle>
            <a:lvl1pPr marL="0" indent="0" algn="ctr">
              <a:buNone/>
              <a:defRPr sz="2000"/>
            </a:lvl1pPr>
          </a:lstStyle>
          <a:p>
            <a:pPr lvl="0"/>
            <a:r>
              <a:rPr lang="en-US"/>
              <a:t>Edit Master text styles</a:t>
            </a:r>
          </a:p>
        </p:txBody>
      </p:sp>
      <p:sp>
        <p:nvSpPr>
          <p:cNvPr id="16" name="Content Placeholder 7"/>
          <p:cNvSpPr>
            <a:spLocks noGrp="1"/>
          </p:cNvSpPr>
          <p:nvPr>
            <p:ph sz="quarter" idx="16"/>
          </p:nvPr>
        </p:nvSpPr>
        <p:spPr>
          <a:xfrm>
            <a:off x="3618645" y="4260554"/>
            <a:ext cx="2082800" cy="1249363"/>
          </a:xfrm>
        </p:spPr>
        <p:txBody>
          <a:bodyPr/>
          <a:lstStyle>
            <a:lvl1pPr marL="0" indent="0" algn="ctr">
              <a:buNone/>
              <a:defRPr sz="2000"/>
            </a:lvl1pPr>
          </a:lstStyle>
          <a:p>
            <a:pPr lvl="0"/>
            <a:r>
              <a:rPr lang="en-US"/>
              <a:t>Edit Master text styles</a:t>
            </a:r>
          </a:p>
        </p:txBody>
      </p:sp>
      <p:sp>
        <p:nvSpPr>
          <p:cNvPr id="17" name="Content Placeholder 7"/>
          <p:cNvSpPr>
            <a:spLocks noGrp="1"/>
          </p:cNvSpPr>
          <p:nvPr>
            <p:ph sz="quarter" idx="17"/>
          </p:nvPr>
        </p:nvSpPr>
        <p:spPr>
          <a:xfrm>
            <a:off x="6239393" y="4260554"/>
            <a:ext cx="2082800" cy="1249363"/>
          </a:xfrm>
        </p:spPr>
        <p:txBody>
          <a:bodyPr/>
          <a:lstStyle>
            <a:lvl1pPr marL="0" indent="0" algn="ctr">
              <a:buNone/>
              <a:defRPr sz="2000"/>
            </a:lvl1pPr>
          </a:lstStyle>
          <a:p>
            <a:pPr lvl="0"/>
            <a:r>
              <a:rPr lang="en-US"/>
              <a:t>Edit Master text styles</a:t>
            </a:r>
          </a:p>
        </p:txBody>
      </p:sp>
      <p:sp>
        <p:nvSpPr>
          <p:cNvPr id="18" name="Content Placeholder 7"/>
          <p:cNvSpPr>
            <a:spLocks noGrp="1"/>
          </p:cNvSpPr>
          <p:nvPr>
            <p:ph sz="quarter" idx="18"/>
          </p:nvPr>
        </p:nvSpPr>
        <p:spPr>
          <a:xfrm>
            <a:off x="8860143" y="4260554"/>
            <a:ext cx="2082800" cy="1249363"/>
          </a:xfrm>
        </p:spPr>
        <p:txBody>
          <a:bodyPr/>
          <a:lstStyle>
            <a:lvl1pPr marL="0" indent="0" algn="ctr">
              <a:buNone/>
              <a:defRPr sz="2000"/>
            </a:lvl1pPr>
          </a:lstStyle>
          <a:p>
            <a:pPr lvl="0"/>
            <a:r>
              <a:rPr lang="en-US"/>
              <a:t>Edit Master text styles</a:t>
            </a:r>
          </a:p>
        </p:txBody>
      </p:sp>
    </p:spTree>
    <p:extLst>
      <p:ext uri="{BB962C8B-B14F-4D97-AF65-F5344CB8AC3E}">
        <p14:creationId xmlns:p14="http://schemas.microsoft.com/office/powerpoint/2010/main" val="20397390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Photo galler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cxnSp>
        <p:nvCxnSpPr>
          <p:cNvPr id="4" name="Straight Connector 3"/>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1"/>
          </p:nvPr>
        </p:nvSpPr>
        <p:spPr>
          <a:xfrm>
            <a:off x="838199" y="1748079"/>
            <a:ext cx="1896289" cy="1896289"/>
          </a:xfrm>
          <a:solidFill>
            <a:schemeClr val="bg2"/>
          </a:solidFill>
        </p:spPr>
        <p:txBody>
          <a:bodyPr/>
          <a:lstStyle/>
          <a:p>
            <a:r>
              <a:rPr lang="en-US"/>
              <a:t>Click icon to add picture</a:t>
            </a:r>
            <a:endParaRPr lang="en-GB"/>
          </a:p>
        </p:txBody>
      </p:sp>
      <p:sp>
        <p:nvSpPr>
          <p:cNvPr id="7" name="Picture Placeholder 5"/>
          <p:cNvSpPr>
            <a:spLocks noGrp="1"/>
          </p:cNvSpPr>
          <p:nvPr>
            <p:ph type="pic" sz="quarter" idx="12"/>
          </p:nvPr>
        </p:nvSpPr>
        <p:spPr>
          <a:xfrm>
            <a:off x="2993027" y="1748079"/>
            <a:ext cx="1896289" cy="1896289"/>
          </a:xfrm>
          <a:solidFill>
            <a:schemeClr val="bg2"/>
          </a:solidFill>
        </p:spPr>
        <p:txBody>
          <a:bodyPr/>
          <a:lstStyle/>
          <a:p>
            <a:r>
              <a:rPr lang="en-US"/>
              <a:t>Click icon to add picture</a:t>
            </a:r>
            <a:endParaRPr lang="en-GB"/>
          </a:p>
        </p:txBody>
      </p:sp>
      <p:sp>
        <p:nvSpPr>
          <p:cNvPr id="8" name="Picture Placeholder 5"/>
          <p:cNvSpPr>
            <a:spLocks noGrp="1"/>
          </p:cNvSpPr>
          <p:nvPr>
            <p:ph type="pic" sz="quarter" idx="13"/>
          </p:nvPr>
        </p:nvSpPr>
        <p:spPr>
          <a:xfrm>
            <a:off x="5147855" y="1748078"/>
            <a:ext cx="1896289" cy="1896289"/>
          </a:xfrm>
          <a:solidFill>
            <a:schemeClr val="bg2"/>
          </a:solidFill>
        </p:spPr>
        <p:txBody>
          <a:bodyPr/>
          <a:lstStyle/>
          <a:p>
            <a:r>
              <a:rPr lang="en-US"/>
              <a:t>Click icon to add picture</a:t>
            </a:r>
            <a:endParaRPr lang="en-GB"/>
          </a:p>
        </p:txBody>
      </p:sp>
      <p:sp>
        <p:nvSpPr>
          <p:cNvPr id="9" name="Picture Placeholder 5"/>
          <p:cNvSpPr>
            <a:spLocks noGrp="1"/>
          </p:cNvSpPr>
          <p:nvPr>
            <p:ph type="pic" sz="quarter" idx="14"/>
          </p:nvPr>
        </p:nvSpPr>
        <p:spPr>
          <a:xfrm>
            <a:off x="7302683" y="1748077"/>
            <a:ext cx="1896289" cy="1896289"/>
          </a:xfrm>
          <a:solidFill>
            <a:schemeClr val="bg2"/>
          </a:solidFill>
        </p:spPr>
        <p:txBody>
          <a:bodyPr/>
          <a:lstStyle/>
          <a:p>
            <a:r>
              <a:rPr lang="en-US"/>
              <a:t>Click icon to add picture</a:t>
            </a:r>
            <a:endParaRPr lang="en-GB"/>
          </a:p>
        </p:txBody>
      </p:sp>
      <p:sp>
        <p:nvSpPr>
          <p:cNvPr id="10" name="Picture Placeholder 5"/>
          <p:cNvSpPr>
            <a:spLocks noGrp="1"/>
          </p:cNvSpPr>
          <p:nvPr>
            <p:ph type="pic" sz="quarter" idx="15"/>
          </p:nvPr>
        </p:nvSpPr>
        <p:spPr>
          <a:xfrm>
            <a:off x="9457511" y="1748077"/>
            <a:ext cx="1896289" cy="1896289"/>
          </a:xfrm>
          <a:solidFill>
            <a:schemeClr val="bg2"/>
          </a:solidFill>
        </p:spPr>
        <p:txBody>
          <a:bodyPr/>
          <a:lstStyle/>
          <a:p>
            <a:r>
              <a:rPr lang="en-US"/>
              <a:t>Click icon to add picture</a:t>
            </a:r>
            <a:endParaRPr lang="en-GB"/>
          </a:p>
        </p:txBody>
      </p:sp>
      <p:sp>
        <p:nvSpPr>
          <p:cNvPr id="11" name="Picture Placeholder 5"/>
          <p:cNvSpPr>
            <a:spLocks noGrp="1"/>
          </p:cNvSpPr>
          <p:nvPr>
            <p:ph type="pic" sz="quarter" idx="16"/>
          </p:nvPr>
        </p:nvSpPr>
        <p:spPr>
          <a:xfrm>
            <a:off x="838199" y="3934111"/>
            <a:ext cx="1896289" cy="1896289"/>
          </a:xfrm>
          <a:solidFill>
            <a:schemeClr val="bg2"/>
          </a:solidFill>
        </p:spPr>
        <p:txBody>
          <a:bodyPr/>
          <a:lstStyle/>
          <a:p>
            <a:r>
              <a:rPr lang="en-US"/>
              <a:t>Click icon to add picture</a:t>
            </a:r>
            <a:endParaRPr lang="en-GB"/>
          </a:p>
        </p:txBody>
      </p:sp>
      <p:sp>
        <p:nvSpPr>
          <p:cNvPr id="12" name="Picture Placeholder 5"/>
          <p:cNvSpPr>
            <a:spLocks noGrp="1"/>
          </p:cNvSpPr>
          <p:nvPr>
            <p:ph type="pic" sz="quarter" idx="17"/>
          </p:nvPr>
        </p:nvSpPr>
        <p:spPr>
          <a:xfrm>
            <a:off x="2993027" y="3934111"/>
            <a:ext cx="1896289" cy="1896289"/>
          </a:xfrm>
          <a:solidFill>
            <a:schemeClr val="bg2"/>
          </a:solidFill>
        </p:spPr>
        <p:txBody>
          <a:bodyPr/>
          <a:lstStyle/>
          <a:p>
            <a:r>
              <a:rPr lang="en-US"/>
              <a:t>Click icon to add picture</a:t>
            </a:r>
            <a:endParaRPr lang="en-GB"/>
          </a:p>
        </p:txBody>
      </p:sp>
      <p:sp>
        <p:nvSpPr>
          <p:cNvPr id="13" name="Picture Placeholder 5"/>
          <p:cNvSpPr>
            <a:spLocks noGrp="1"/>
          </p:cNvSpPr>
          <p:nvPr>
            <p:ph type="pic" sz="quarter" idx="18"/>
          </p:nvPr>
        </p:nvSpPr>
        <p:spPr>
          <a:xfrm>
            <a:off x="5147855" y="3934110"/>
            <a:ext cx="1896289" cy="1896289"/>
          </a:xfrm>
          <a:solidFill>
            <a:schemeClr val="bg2"/>
          </a:solidFill>
        </p:spPr>
        <p:txBody>
          <a:bodyPr/>
          <a:lstStyle/>
          <a:p>
            <a:r>
              <a:rPr lang="en-US"/>
              <a:t>Click icon to add picture</a:t>
            </a:r>
            <a:endParaRPr lang="en-GB"/>
          </a:p>
        </p:txBody>
      </p:sp>
      <p:sp>
        <p:nvSpPr>
          <p:cNvPr id="14" name="Picture Placeholder 5"/>
          <p:cNvSpPr>
            <a:spLocks noGrp="1"/>
          </p:cNvSpPr>
          <p:nvPr>
            <p:ph type="pic" sz="quarter" idx="19"/>
          </p:nvPr>
        </p:nvSpPr>
        <p:spPr>
          <a:xfrm>
            <a:off x="7302683" y="3934109"/>
            <a:ext cx="1896289" cy="1896289"/>
          </a:xfrm>
          <a:solidFill>
            <a:schemeClr val="bg2"/>
          </a:solidFill>
        </p:spPr>
        <p:txBody>
          <a:bodyPr/>
          <a:lstStyle/>
          <a:p>
            <a:r>
              <a:rPr lang="en-US"/>
              <a:t>Click icon to add picture</a:t>
            </a:r>
            <a:endParaRPr lang="en-GB"/>
          </a:p>
        </p:txBody>
      </p:sp>
      <p:sp>
        <p:nvSpPr>
          <p:cNvPr id="15" name="Picture Placeholder 5"/>
          <p:cNvSpPr>
            <a:spLocks noGrp="1"/>
          </p:cNvSpPr>
          <p:nvPr>
            <p:ph type="pic" sz="quarter" idx="20"/>
          </p:nvPr>
        </p:nvSpPr>
        <p:spPr>
          <a:xfrm>
            <a:off x="9457511" y="3934109"/>
            <a:ext cx="1896289" cy="1896289"/>
          </a:xfrm>
          <a:solidFill>
            <a:schemeClr val="bg2"/>
          </a:solidFill>
        </p:spPr>
        <p:txBody>
          <a:bodyPr/>
          <a:lstStyle/>
          <a:p>
            <a:r>
              <a:rPr lang="en-US"/>
              <a:t>Click icon to add picture</a:t>
            </a:r>
            <a:endParaRPr lang="en-GB"/>
          </a:p>
        </p:txBody>
      </p:sp>
      <p:sp>
        <p:nvSpPr>
          <p:cNvPr id="16"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935181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smtClean="0"/>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75"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 id="2147483674" r:id="rId20"/>
    <p:sldLayoutId id="2147483675" r:id="rId21"/>
    <p:sldLayoutId id="2147483676" r:id="rId22"/>
    <p:sldLayoutId id="2147483677" r:id="rId23"/>
    <p:sldLayoutId id="2147483692" r:id="rId24"/>
    <p:sldLayoutId id="2147483693" r:id="rId25"/>
    <p:sldLayoutId id="2147483694" r:id="rId26"/>
    <p:sldLayoutId id="2147483697" r:id="rId27"/>
    <p:sldLayoutId id="2147483698" r:id="rId28"/>
    <p:sldLayoutId id="2147483699" r:id="rId29"/>
    <p:sldLayoutId id="2147483700" r:id="rId30"/>
    <p:sldLayoutId id="2147483701" r:id="rId31"/>
    <p:sldLayoutId id="2147483702" r:id="rId32"/>
    <p:sldLayoutId id="2147483703" r:id="rId33"/>
    <p:sldLayoutId id="2147483704" r:id="rId34"/>
    <p:sldLayoutId id="2147483705" r:id="rId35"/>
    <p:sldLayoutId id="2147483706" r:id="rId36"/>
    <p:sldLayoutId id="2147483707" r:id="rId37"/>
    <p:sldLayoutId id="2147483708" r:id="rId38"/>
    <p:sldLayoutId id="2147483709" r:id="rId39"/>
    <p:sldLayoutId id="2147483713" r:id="rId40"/>
    <p:sldLayoutId id="2147483714" r:id="rId41"/>
    <p:sldLayoutId id="2147483715" r:id="rId42"/>
    <p:sldLayoutId id="2147483716" r:id="rId43"/>
    <p:sldLayoutId id="2147483717" r:id="rId44"/>
    <p:sldLayoutId id="2147483722" r:id="rId45"/>
    <p:sldLayoutId id="2147483723" r:id="rId46"/>
    <p:sldLayoutId id="2147483725" r:id="rId47"/>
    <p:sldLayoutId id="2147483726" r:id="rId48"/>
    <p:sldLayoutId id="2147483727" r:id="rId49"/>
    <p:sldLayoutId id="2147483728" r:id="rId50"/>
    <p:sldLayoutId id="2147483729" r:id="rId51"/>
    <p:sldLayoutId id="2147483730" r:id="rId52"/>
    <p:sldLayoutId id="2147483731" r:id="rId53"/>
    <p:sldLayoutId id="2147483732" r:id="rId54"/>
    <p:sldLayoutId id="2147483733" r:id="rId55"/>
    <p:sldLayoutId id="2147483734" r:id="rId56"/>
    <p:sldLayoutId id="2147483735" r:id="rId57"/>
    <p:sldLayoutId id="2147483736" r:id="rId58"/>
    <p:sldLayoutId id="2147483737" r:id="rId59"/>
    <p:sldLayoutId id="2147483738" r:id="rId60"/>
    <p:sldLayoutId id="2147483739" r:id="rId61"/>
    <p:sldLayoutId id="2147483740" r:id="rId62"/>
    <p:sldLayoutId id="2147483741" r:id="rId63"/>
    <p:sldLayoutId id="2147483742" r:id="rId64"/>
    <p:sldLayoutId id="2147483747" r:id="rId65"/>
    <p:sldLayoutId id="2147483748" r:id="rId66"/>
    <p:sldLayoutId id="2147483749" r:id="rId67"/>
    <p:sldLayoutId id="2147483750" r:id="rId68"/>
    <p:sldLayoutId id="2147483751" r:id="rId69"/>
    <p:sldLayoutId id="2147483752" r:id="rId70"/>
    <p:sldLayoutId id="2147483753" r:id="rId71"/>
    <p:sldLayoutId id="2147483754" r:id="rId72"/>
    <p:sldLayoutId id="2147483755" r:id="rId73"/>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mailto:Alessandra.LEPORE@ec.europa.eu" TargetMode="External"/><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8" Type="http://schemas.openxmlformats.org/officeDocument/2006/relationships/hyperlink" Target="mailto:Alessandra.LEPORE@ec.europa.eu" TargetMode="External"/><Relationship Id="rId3" Type="http://schemas.openxmlformats.org/officeDocument/2006/relationships/hyperlink" Target="https://ec.europa.eu/international-partnerships/global-europe-programming_en" TargetMode="External"/><Relationship Id="rId7" Type="http://schemas.openxmlformats.org/officeDocument/2006/relationships/hyperlink" Target="mailto:jean-christophe.virieu@ec.europa.eu"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https://ec.europa.eu/programmes/horizon2020/en/area/international-cooperation" TargetMode="External"/><Relationship Id="rId5" Type="http://schemas.openxmlformats.org/officeDocument/2006/relationships/hyperlink" Target="https://ec.europa.eu/info/strategy/priorities-2019-2024/stronger-europe-world/global-gateway_en" TargetMode="External"/><Relationship Id="rId4" Type="http://schemas.openxmlformats.org/officeDocument/2006/relationships/hyperlink" Target="https://ec.europa.eu/commission/presscorner/detail/en/QANDA_21_4709"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png"/><Relationship Id="rId7"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7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1" t="2020" r="440" b="1236"/>
          <a:stretch/>
        </p:blipFill>
        <p:spPr>
          <a:xfrm>
            <a:off x="837882" y="0"/>
            <a:ext cx="11354118" cy="6858000"/>
          </a:xfrm>
          <a:prstGeom prst="rect">
            <a:avLst/>
          </a:prstGeom>
          <a:solidFill>
            <a:srgbClr val="0185D0"/>
          </a:solidFill>
          <a:effectLst>
            <a:outerShdw blurRad="50800" dist="50800" dir="5400000" algn="ctr" rotWithShape="0">
              <a:srgbClr val="000000">
                <a:alpha val="0"/>
              </a:srgbClr>
            </a:outerShdw>
          </a:effectLst>
        </p:spPr>
      </p:pic>
      <p:sp>
        <p:nvSpPr>
          <p:cNvPr id="21" name="Rectangle 20"/>
          <p:cNvSpPr/>
          <p:nvPr/>
        </p:nvSpPr>
        <p:spPr>
          <a:xfrm>
            <a:off x="0" y="0"/>
            <a:ext cx="12192000" cy="6858000"/>
          </a:xfrm>
          <a:prstGeom prst="rect">
            <a:avLst/>
          </a:prstGeom>
          <a:solidFill>
            <a:srgbClr val="0356B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837882" y="3293746"/>
            <a:ext cx="0" cy="157480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837882" y="1826896"/>
            <a:ext cx="0" cy="157480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37882" y="0"/>
            <a:ext cx="0" cy="1826896"/>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5129" y="6041939"/>
            <a:ext cx="1030705" cy="715052"/>
          </a:xfrm>
          <a:prstGeom prst="rect">
            <a:avLst/>
          </a:prstGeom>
        </p:spPr>
      </p:pic>
      <p:sp>
        <p:nvSpPr>
          <p:cNvPr id="10" name="Title 5"/>
          <p:cNvSpPr txBox="1">
            <a:spLocks/>
          </p:cNvSpPr>
          <p:nvPr/>
        </p:nvSpPr>
        <p:spPr>
          <a:xfrm>
            <a:off x="1119930" y="1979054"/>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6000" kern="1200">
                <a:solidFill>
                  <a:schemeClr val="accent5"/>
                </a:solidFill>
                <a:latin typeface="+mj-lt"/>
                <a:ea typeface="+mj-ea"/>
                <a:cs typeface="+mj-cs"/>
              </a:defRPr>
            </a:lvl1pPr>
          </a:lstStyle>
          <a:p>
            <a:pPr algn="ctr"/>
            <a:r>
              <a:rPr lang="en-IE" sz="4000" dirty="0" smtClean="0"/>
              <a:t>EU International Partnerships in Asia-Pacific</a:t>
            </a:r>
            <a:endParaRPr lang="en-US" sz="4000" dirty="0"/>
          </a:p>
        </p:txBody>
      </p:sp>
      <p:sp>
        <p:nvSpPr>
          <p:cNvPr id="14" name="Rectangle 13"/>
          <p:cNvSpPr/>
          <p:nvPr/>
        </p:nvSpPr>
        <p:spPr>
          <a:xfrm>
            <a:off x="901381" y="1305341"/>
            <a:ext cx="11227120" cy="496996"/>
          </a:xfrm>
          <a:prstGeom prst="rect">
            <a:avLst/>
          </a:prstGeom>
        </p:spPr>
        <p:txBody>
          <a:bodyPr wrap="square">
            <a:spAutoFit/>
          </a:bodyPr>
          <a:lstStyle/>
          <a:p>
            <a:pPr lvl="1">
              <a:lnSpc>
                <a:spcPct val="150000"/>
              </a:lnSpc>
              <a:buSzPct val="70000"/>
            </a:pPr>
            <a:endParaRPr lang="en-US" sz="2000" dirty="0" smtClean="0">
              <a:solidFill>
                <a:schemeClr val="bg1"/>
              </a:solidFill>
              <a:latin typeface="+mj-lt"/>
              <a:ea typeface="Calibri" panose="020F0502020204030204" pitchFamily="34" charset="0"/>
              <a:cs typeface="Times New Roman" panose="02020603050405020304" pitchFamily="18" charset="0"/>
            </a:endParaRPr>
          </a:p>
        </p:txBody>
      </p:sp>
      <p:sp>
        <p:nvSpPr>
          <p:cNvPr id="11" name="Subtitle 2"/>
          <p:cNvSpPr>
            <a:spLocks noGrp="1"/>
          </p:cNvSpPr>
          <p:nvPr>
            <p:ph type="subTitle" idx="1"/>
          </p:nvPr>
        </p:nvSpPr>
        <p:spPr>
          <a:xfrm>
            <a:off x="1325461" y="3854491"/>
            <a:ext cx="10310069" cy="1619552"/>
          </a:xfrm>
        </p:spPr>
        <p:txBody>
          <a:bodyPr/>
          <a:lstStyle/>
          <a:p>
            <a:pPr algn="ctr">
              <a:spcAft>
                <a:spcPts val="450"/>
              </a:spcAft>
            </a:pPr>
            <a:endParaRPr lang="en-GB" b="1" dirty="0" smtClean="0"/>
          </a:p>
          <a:p>
            <a:pPr algn="ctr">
              <a:spcAft>
                <a:spcPts val="450"/>
              </a:spcAft>
            </a:pPr>
            <a:r>
              <a:rPr lang="en-GB" b="1" dirty="0" smtClean="0"/>
              <a:t>Jean-Christophe Virieu</a:t>
            </a:r>
          </a:p>
          <a:p>
            <a:pPr algn="ctr">
              <a:spcAft>
                <a:spcPts val="450"/>
              </a:spcAft>
            </a:pPr>
            <a:r>
              <a:rPr lang="en-GB" sz="1500" b="1" dirty="0"/>
              <a:t>European Commission</a:t>
            </a:r>
          </a:p>
          <a:p>
            <a:pPr algn="ctr">
              <a:spcAft>
                <a:spcPts val="450"/>
              </a:spcAft>
            </a:pPr>
            <a:r>
              <a:rPr lang="en-GB" sz="1500" b="1" dirty="0"/>
              <a:t>Directorate General for International Partnerships (INTPA)</a:t>
            </a:r>
          </a:p>
        </p:txBody>
      </p:sp>
    </p:spTree>
    <p:extLst>
      <p:ext uri="{BB962C8B-B14F-4D97-AF65-F5344CB8AC3E}">
        <p14:creationId xmlns:p14="http://schemas.microsoft.com/office/powerpoint/2010/main" val="27567599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6196" y="434895"/>
            <a:ext cx="10676038" cy="1509626"/>
          </a:xfrm>
        </p:spPr>
        <p:txBody>
          <a:bodyPr/>
          <a:lstStyle/>
          <a:p>
            <a:pPr algn="ctr">
              <a:lnSpc>
                <a:spcPct val="100000"/>
              </a:lnSpc>
              <a:spcBef>
                <a:spcPts val="0"/>
              </a:spcBef>
            </a:pPr>
            <a:r>
              <a:rPr lang="en-GB" sz="4000" b="1" dirty="0" smtClean="0"/>
              <a:t>Global Europe: </a:t>
            </a:r>
            <a:r>
              <a:rPr lang="en-US" sz="4000" dirty="0">
                <a:solidFill>
                  <a:schemeClr val="bg1"/>
                </a:solidFill>
              </a:rPr>
              <a:t>The </a:t>
            </a:r>
            <a:r>
              <a:rPr lang="en-US" sz="4000" dirty="0" err="1">
                <a:solidFill>
                  <a:schemeClr val="bg1"/>
                </a:solidFill>
              </a:rPr>
              <a:t>Neighbourhood</a:t>
            </a:r>
            <a:r>
              <a:rPr lang="en-US" sz="4000" dirty="0">
                <a:solidFill>
                  <a:schemeClr val="bg1"/>
                </a:solidFill>
              </a:rPr>
              <a:t>, Development and International Cooperation Instrument (NDICI</a:t>
            </a:r>
            <a:r>
              <a:rPr lang="en-US" sz="4000" dirty="0" smtClean="0">
                <a:solidFill>
                  <a:schemeClr val="bg1"/>
                </a:solidFill>
              </a:rPr>
              <a:t>)</a:t>
            </a:r>
            <a:endParaRPr lang="en-GB" sz="4000" dirty="0">
              <a:solidFill>
                <a:schemeClr val="bg1"/>
              </a:solidFill>
            </a:endParaRPr>
          </a:p>
        </p:txBody>
      </p:sp>
      <p:sp>
        <p:nvSpPr>
          <p:cNvPr id="4" name="Subtitle 3"/>
          <p:cNvSpPr txBox="1">
            <a:spLocks noGrp="1"/>
          </p:cNvSpPr>
          <p:nvPr>
            <p:ph type="subTitle" idx="1"/>
          </p:nvPr>
        </p:nvSpPr>
        <p:spPr>
          <a:xfrm>
            <a:off x="1045474" y="1729284"/>
            <a:ext cx="10676038" cy="4324261"/>
          </a:xfrm>
          <a:prstGeom prst="rect">
            <a:avLst/>
          </a:prstGeom>
          <a:noFill/>
        </p:spPr>
        <p:txBody>
          <a:bodyPr wrap="square" rtlCol="0">
            <a:spAutoFit/>
          </a:bodyPr>
          <a:lstStyle/>
          <a:p>
            <a:pPr marL="342900" lvl="0" indent="-342900" algn="just">
              <a:buClr>
                <a:srgbClr val="FFC000"/>
              </a:buClr>
              <a:buSzPct val="120000"/>
              <a:buFont typeface="Arial" panose="020B0604020202020204" pitchFamily="34" charset="0"/>
              <a:buChar char="•"/>
            </a:pPr>
            <a:endParaRPr lang="en-US" sz="2000" dirty="0" smtClean="0"/>
          </a:p>
          <a:p>
            <a:pPr lvl="0" algn="just">
              <a:buClr>
                <a:srgbClr val="FFC000"/>
              </a:buClr>
              <a:buSzPct val="120000"/>
            </a:pPr>
            <a:r>
              <a:rPr lang="en-US" sz="2000" dirty="0" smtClean="0"/>
              <a:t>NDICI </a:t>
            </a:r>
            <a:r>
              <a:rPr lang="en-US" sz="2000" dirty="0" err="1" smtClean="0"/>
              <a:t>mobilises</a:t>
            </a:r>
            <a:r>
              <a:rPr lang="en-US" sz="2000" dirty="0" smtClean="0"/>
              <a:t> </a:t>
            </a:r>
            <a:r>
              <a:rPr lang="en-US" sz="2000" dirty="0"/>
              <a:t>a total financial envelope of </a:t>
            </a:r>
            <a:r>
              <a:rPr lang="en-US" sz="2000" b="1" dirty="0"/>
              <a:t>EUR 79.462 billion </a:t>
            </a:r>
            <a:r>
              <a:rPr lang="en-US" sz="2000" dirty="0"/>
              <a:t>over the 2021-2027 period through three key pillars :</a:t>
            </a:r>
            <a:endParaRPr lang="en-US" sz="2000" dirty="0" smtClean="0"/>
          </a:p>
          <a:p>
            <a:pPr marL="342900" lvl="0" indent="-342900" algn="just">
              <a:buClr>
                <a:srgbClr val="034EA2"/>
              </a:buClr>
              <a:buSzPct val="120000"/>
              <a:buFont typeface="Arial" panose="020B0604020202020204" pitchFamily="34" charset="0"/>
              <a:buChar char="→"/>
            </a:pPr>
            <a:r>
              <a:rPr lang="en-US" sz="2000" dirty="0" smtClean="0">
                <a:solidFill>
                  <a:srgbClr val="FFD13F"/>
                </a:solidFill>
              </a:rPr>
              <a:t>Geographical</a:t>
            </a:r>
            <a:r>
              <a:rPr lang="en-US" sz="2000" dirty="0" smtClean="0"/>
              <a:t>: </a:t>
            </a:r>
            <a:r>
              <a:rPr lang="en-US" sz="2000" dirty="0"/>
              <a:t>European Neighborhood, Sub-Saharan </a:t>
            </a:r>
            <a:r>
              <a:rPr lang="en-US" sz="2000" dirty="0" smtClean="0"/>
              <a:t>Africa, </a:t>
            </a:r>
            <a:r>
              <a:rPr lang="en-US" sz="2000" dirty="0"/>
              <a:t>Asia and the Pacific and the Americas and the </a:t>
            </a:r>
            <a:r>
              <a:rPr lang="en-US" sz="2000" dirty="0" smtClean="0"/>
              <a:t>Caribbean</a:t>
            </a:r>
          </a:p>
          <a:p>
            <a:pPr marL="342900" indent="-342900" algn="just">
              <a:buClr>
                <a:srgbClr val="034EA2"/>
              </a:buClr>
              <a:buSzPct val="120000"/>
              <a:buFont typeface="Arial" panose="020B0604020202020204" pitchFamily="34" charset="0"/>
              <a:buChar char="→"/>
            </a:pPr>
            <a:r>
              <a:rPr lang="en-US" sz="2000" dirty="0" smtClean="0"/>
              <a:t>    &gt; </a:t>
            </a:r>
            <a:r>
              <a:rPr lang="en-US" sz="2000" b="1" dirty="0" smtClean="0"/>
              <a:t>EUR </a:t>
            </a:r>
            <a:r>
              <a:rPr lang="en-US" sz="2000" b="1" dirty="0"/>
              <a:t>8.5 </a:t>
            </a:r>
            <a:r>
              <a:rPr lang="en-US" sz="2000" b="1" dirty="0" smtClean="0"/>
              <a:t>billion </a:t>
            </a:r>
            <a:r>
              <a:rPr lang="en-US" sz="2000" b="1" dirty="0"/>
              <a:t>for the Asia-Pacific region</a:t>
            </a:r>
          </a:p>
          <a:p>
            <a:pPr marL="342900" lvl="0" indent="-342900" algn="just">
              <a:buClr>
                <a:srgbClr val="034EA2"/>
              </a:buClr>
              <a:buSzPct val="120000"/>
              <a:buFont typeface="Arial" panose="020B0604020202020204" pitchFamily="34" charset="0"/>
              <a:buChar char="→"/>
            </a:pPr>
            <a:r>
              <a:rPr lang="en-US" sz="2000" dirty="0" smtClean="0">
                <a:solidFill>
                  <a:srgbClr val="FFD13F"/>
                </a:solidFill>
              </a:rPr>
              <a:t>Thematic</a:t>
            </a:r>
            <a:r>
              <a:rPr lang="en-US" sz="2000" dirty="0" smtClean="0"/>
              <a:t>: </a:t>
            </a:r>
            <a:r>
              <a:rPr lang="en-US" sz="2000" dirty="0"/>
              <a:t>F</a:t>
            </a:r>
            <a:r>
              <a:rPr lang="en-US" sz="2000" dirty="0" smtClean="0"/>
              <a:t>ocus </a:t>
            </a:r>
            <a:r>
              <a:rPr lang="en-US" sz="2000" dirty="0"/>
              <a:t>on human rights and democracy, civil society, stability and peace, as well as on global challenges such as health and climate </a:t>
            </a:r>
            <a:r>
              <a:rPr lang="en-US" sz="2000" dirty="0" smtClean="0"/>
              <a:t>change</a:t>
            </a:r>
          </a:p>
          <a:p>
            <a:pPr marL="342900" lvl="0" indent="-342900" algn="just">
              <a:buClr>
                <a:srgbClr val="034EA2"/>
              </a:buClr>
              <a:buSzPct val="120000"/>
              <a:buFont typeface="Arial" panose="020B0604020202020204" pitchFamily="34" charset="0"/>
              <a:buChar char="→"/>
            </a:pPr>
            <a:r>
              <a:rPr lang="en-US" sz="2000" dirty="0" smtClean="0">
                <a:solidFill>
                  <a:srgbClr val="FFD13F"/>
                </a:solidFill>
              </a:rPr>
              <a:t>Rapid Response: </a:t>
            </a:r>
            <a:r>
              <a:rPr lang="en-GB" sz="2000" dirty="0"/>
              <a:t>Peace, stability and conflict prevention ; resilience and linking  humanitarian aid and development action ; Union foreign policy needs and priorities</a:t>
            </a:r>
            <a:endParaRPr lang="en-US" sz="2000" dirty="0"/>
          </a:p>
        </p:txBody>
      </p:sp>
    </p:spTree>
    <p:extLst>
      <p:ext uri="{BB962C8B-B14F-4D97-AF65-F5344CB8AC3E}">
        <p14:creationId xmlns:p14="http://schemas.microsoft.com/office/powerpoint/2010/main" val="14435593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790545" y="6045984"/>
            <a:ext cx="2225964" cy="762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le 1"/>
          <p:cNvSpPr>
            <a:spLocks noGrp="1"/>
          </p:cNvSpPr>
          <p:nvPr>
            <p:ph type="title"/>
          </p:nvPr>
        </p:nvSpPr>
        <p:spPr>
          <a:xfrm>
            <a:off x="978893" y="226290"/>
            <a:ext cx="10515600" cy="782357"/>
          </a:xfrm>
        </p:spPr>
        <p:txBody>
          <a:bodyPr/>
          <a:lstStyle/>
          <a:p>
            <a:r>
              <a:rPr lang="en-IE" sz="3600" dirty="0" smtClean="0"/>
              <a:t>Multi-Annual Indicative Programme</a:t>
            </a:r>
            <a:br>
              <a:rPr lang="en-IE" sz="3600" dirty="0" smtClean="0"/>
            </a:br>
            <a:r>
              <a:rPr lang="en-IE" sz="3600" dirty="0" smtClean="0"/>
              <a:t>BANGLADESH </a:t>
            </a:r>
            <a:r>
              <a:rPr lang="en-IE" sz="3600" dirty="0"/>
              <a:t>– </a:t>
            </a:r>
            <a:r>
              <a:rPr lang="en-IE" sz="3600" dirty="0" smtClean="0"/>
              <a:t>Priorities </a:t>
            </a:r>
            <a:r>
              <a:rPr lang="en-IE" sz="3600" dirty="0"/>
              <a:t>2021-2027</a:t>
            </a:r>
            <a:endParaRPr lang="en-GB" sz="3600" dirty="0"/>
          </a:p>
        </p:txBody>
      </p:sp>
      <p:grpSp>
        <p:nvGrpSpPr>
          <p:cNvPr id="17" name="Group 16"/>
          <p:cNvGrpSpPr/>
          <p:nvPr/>
        </p:nvGrpSpPr>
        <p:grpSpPr>
          <a:xfrm>
            <a:off x="979511" y="1121109"/>
            <a:ext cx="10267562" cy="1420588"/>
            <a:chOff x="221477" y="1440303"/>
            <a:chExt cx="8697689" cy="1042886"/>
          </a:xfrm>
        </p:grpSpPr>
        <p:sp>
          <p:nvSpPr>
            <p:cNvPr id="18" name="Rounded Rectangle 17"/>
            <p:cNvSpPr/>
            <p:nvPr/>
          </p:nvSpPr>
          <p:spPr>
            <a:xfrm>
              <a:off x="221477" y="1440303"/>
              <a:ext cx="2757969" cy="1030139"/>
            </a:xfrm>
            <a:prstGeom prst="roundRect">
              <a:avLst/>
            </a:prstGeom>
            <a:solidFill>
              <a:srgbClr val="3E6FD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b="1" spc="300" dirty="0" smtClean="0">
                  <a:solidFill>
                    <a:schemeClr val="bg1"/>
                  </a:solidFill>
                </a:rPr>
                <a:t>HUMAN CAPITAL</a:t>
              </a:r>
            </a:p>
            <a:p>
              <a:pPr algn="ctr" defTabSz="457200" fontAlgn="auto">
                <a:spcBef>
                  <a:spcPts val="0"/>
                </a:spcBef>
                <a:spcAft>
                  <a:spcPts val="0"/>
                </a:spcAft>
              </a:pPr>
              <a:r>
                <a:rPr lang="en-GB" b="1" spc="300" dirty="0" smtClean="0">
                  <a:solidFill>
                    <a:schemeClr val="bg1"/>
                  </a:solidFill>
                </a:rPr>
                <a:t>DEVELOPMENT</a:t>
              </a:r>
            </a:p>
          </p:txBody>
        </p:sp>
        <p:sp>
          <p:nvSpPr>
            <p:cNvPr id="19" name="Rounded Rectangle 18"/>
            <p:cNvSpPr/>
            <p:nvPr/>
          </p:nvSpPr>
          <p:spPr>
            <a:xfrm>
              <a:off x="3223172" y="1440303"/>
              <a:ext cx="2760239" cy="1030139"/>
            </a:xfrm>
            <a:prstGeom prst="round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b="1" spc="300" dirty="0" smtClean="0">
                  <a:solidFill>
                    <a:schemeClr val="bg1"/>
                  </a:solidFill>
                </a:rPr>
                <a:t>GREEN INCLUSIVE DEVELOPMENT</a:t>
              </a:r>
              <a:endParaRPr lang="en-GB" b="1" spc="300" dirty="0">
                <a:solidFill>
                  <a:schemeClr val="bg1"/>
                </a:solidFill>
              </a:endParaRPr>
            </a:p>
          </p:txBody>
        </p:sp>
        <p:sp>
          <p:nvSpPr>
            <p:cNvPr id="20" name="Rounded Rectangle 19"/>
            <p:cNvSpPr/>
            <p:nvPr/>
          </p:nvSpPr>
          <p:spPr>
            <a:xfrm>
              <a:off x="6190813" y="1453050"/>
              <a:ext cx="2728353" cy="1030139"/>
            </a:xfrm>
            <a:prstGeom prst="round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b="1" spc="300" dirty="0" smtClean="0">
                  <a:solidFill>
                    <a:schemeClr val="bg1"/>
                  </a:solidFill>
                </a:rPr>
                <a:t>INCLUSIVE</a:t>
              </a:r>
            </a:p>
            <a:p>
              <a:pPr algn="ctr" defTabSz="457200" fontAlgn="auto">
                <a:spcBef>
                  <a:spcPts val="0"/>
                </a:spcBef>
                <a:spcAft>
                  <a:spcPts val="0"/>
                </a:spcAft>
              </a:pPr>
              <a:r>
                <a:rPr lang="en-GB" b="1" spc="300" dirty="0" smtClean="0">
                  <a:solidFill>
                    <a:schemeClr val="bg1"/>
                  </a:solidFill>
                </a:rPr>
                <a:t>GOVERNANCE</a:t>
              </a:r>
            </a:p>
          </p:txBody>
        </p:sp>
      </p:grpSp>
      <p:sp>
        <p:nvSpPr>
          <p:cNvPr id="21" name="Text Placeholder 3"/>
          <p:cNvSpPr txBox="1">
            <a:spLocks/>
          </p:cNvSpPr>
          <p:nvPr/>
        </p:nvSpPr>
        <p:spPr>
          <a:xfrm>
            <a:off x="978893" y="2654158"/>
            <a:ext cx="3427637" cy="3166903"/>
          </a:xfrm>
          <a:prstGeom prst="rect">
            <a:avLst/>
          </a:prstGeom>
        </p:spPr>
        <p:txBody>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smtClean="0"/>
              <a:t>Quality education </a:t>
            </a:r>
            <a:r>
              <a:rPr lang="en-GB" sz="2000" dirty="0"/>
              <a:t>and life-long </a:t>
            </a:r>
            <a:r>
              <a:rPr lang="en-GB" sz="2000" dirty="0" smtClean="0"/>
              <a:t>learning </a:t>
            </a:r>
            <a:endParaRPr lang="en-US" sz="2000" dirty="0"/>
          </a:p>
          <a:p>
            <a:r>
              <a:rPr lang="en-US" sz="2000" dirty="0" smtClean="0"/>
              <a:t>Youth employment</a:t>
            </a:r>
            <a:endParaRPr lang="en-US" sz="2000" dirty="0"/>
          </a:p>
          <a:p>
            <a:r>
              <a:rPr lang="en-US" sz="2000" dirty="0" smtClean="0"/>
              <a:t>Decent </a:t>
            </a:r>
            <a:r>
              <a:rPr lang="en-US" sz="2000" dirty="0"/>
              <a:t>work and social </a:t>
            </a:r>
            <a:r>
              <a:rPr lang="en-US" sz="2000" dirty="0" smtClean="0"/>
              <a:t>protection</a:t>
            </a:r>
          </a:p>
        </p:txBody>
      </p:sp>
      <p:sp>
        <p:nvSpPr>
          <p:cNvPr id="22" name="Text Placeholder 2"/>
          <p:cNvSpPr txBox="1">
            <a:spLocks/>
          </p:cNvSpPr>
          <p:nvPr/>
        </p:nvSpPr>
        <p:spPr>
          <a:xfrm>
            <a:off x="4406531" y="2654159"/>
            <a:ext cx="3476840" cy="2962951"/>
          </a:xfrm>
          <a:prstGeom prst="rect">
            <a:avLst/>
          </a:prstGeom>
        </p:spPr>
        <p:txBody>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t>Energy </a:t>
            </a:r>
            <a:r>
              <a:rPr lang="en-US" sz="2000" dirty="0"/>
              <a:t>efficiency and r</a:t>
            </a:r>
            <a:r>
              <a:rPr lang="en-US" sz="2000" dirty="0" smtClean="0"/>
              <a:t>enewable energy </a:t>
            </a:r>
            <a:endParaRPr lang="en-US" sz="2000" dirty="0"/>
          </a:p>
          <a:p>
            <a:r>
              <a:rPr lang="en-GB" sz="2000" dirty="0" smtClean="0"/>
              <a:t>Environmental protection </a:t>
            </a:r>
            <a:r>
              <a:rPr lang="en-GB" sz="2000" dirty="0"/>
              <a:t>and </a:t>
            </a:r>
            <a:r>
              <a:rPr lang="en-GB" sz="2000" dirty="0" smtClean="0"/>
              <a:t>climate </a:t>
            </a:r>
            <a:r>
              <a:rPr lang="en-GB" sz="2000" dirty="0"/>
              <a:t>c</a:t>
            </a:r>
            <a:r>
              <a:rPr lang="en-GB" sz="2000" dirty="0" smtClean="0"/>
              <a:t>hange </a:t>
            </a:r>
            <a:endParaRPr lang="en-US" sz="2000" dirty="0"/>
          </a:p>
          <a:p>
            <a:endParaRPr lang="en-GB" sz="2000" dirty="0" smtClean="0"/>
          </a:p>
        </p:txBody>
      </p:sp>
      <p:sp>
        <p:nvSpPr>
          <p:cNvPr id="23" name="Text Placeholder 4"/>
          <p:cNvSpPr txBox="1">
            <a:spLocks/>
          </p:cNvSpPr>
          <p:nvPr/>
        </p:nvSpPr>
        <p:spPr>
          <a:xfrm>
            <a:off x="7947816" y="2654159"/>
            <a:ext cx="3847020" cy="3108726"/>
          </a:xfrm>
          <a:prstGeom prst="rect">
            <a:avLst/>
          </a:prstGeom>
        </p:spPr>
        <p:txBody>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smtClean="0"/>
              <a:t>Fight against gender-based violence </a:t>
            </a:r>
          </a:p>
          <a:p>
            <a:r>
              <a:rPr lang="en-US" sz="2000" dirty="0"/>
              <a:t>Access to justice </a:t>
            </a:r>
            <a:r>
              <a:rPr lang="en-US" sz="2000" dirty="0" smtClean="0"/>
              <a:t>for marginalized groups</a:t>
            </a:r>
            <a:endParaRPr lang="en-GB" sz="2000" dirty="0" smtClean="0"/>
          </a:p>
          <a:p>
            <a:r>
              <a:rPr lang="en-GB" sz="2000" dirty="0" smtClean="0"/>
              <a:t>Financial </a:t>
            </a:r>
            <a:r>
              <a:rPr lang="en-GB" sz="2000" dirty="0"/>
              <a:t>&amp; </a:t>
            </a:r>
            <a:r>
              <a:rPr lang="en-GB" sz="2000" dirty="0" smtClean="0"/>
              <a:t>Fiscal management</a:t>
            </a:r>
          </a:p>
          <a:p>
            <a:r>
              <a:rPr lang="en-GB" sz="2000" dirty="0" smtClean="0"/>
              <a:t>Digital governance for service delivery and finance</a:t>
            </a:r>
            <a:endParaRPr lang="en-GB" sz="2000" dirty="0"/>
          </a:p>
        </p:txBody>
      </p:sp>
      <p:sp>
        <p:nvSpPr>
          <p:cNvPr id="9" name="Left-Right Arrow 8"/>
          <p:cNvSpPr/>
          <p:nvPr/>
        </p:nvSpPr>
        <p:spPr>
          <a:xfrm>
            <a:off x="489527" y="5821061"/>
            <a:ext cx="11305309" cy="987286"/>
          </a:xfrm>
          <a:prstGeom prst="leftRightArrow">
            <a:avLst/>
          </a:prstGeom>
          <a:solidFill>
            <a:schemeClr val="accent6">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BE" sz="2000" dirty="0" err="1" smtClean="0">
                <a:solidFill>
                  <a:schemeClr val="tx1"/>
                </a:solidFill>
              </a:rPr>
              <a:t>Mainstreaming</a:t>
            </a:r>
            <a:r>
              <a:rPr lang="fr-BE" sz="2000" dirty="0" smtClean="0">
                <a:solidFill>
                  <a:schemeClr val="tx1"/>
                </a:solidFill>
              </a:rPr>
              <a:t> cross </a:t>
            </a:r>
            <a:r>
              <a:rPr lang="fr-BE" sz="2000" dirty="0" err="1" smtClean="0">
                <a:solidFill>
                  <a:schemeClr val="tx1"/>
                </a:solidFill>
              </a:rPr>
              <a:t>cutting</a:t>
            </a:r>
            <a:r>
              <a:rPr lang="fr-BE" sz="2000" dirty="0" smtClean="0">
                <a:solidFill>
                  <a:schemeClr val="tx1"/>
                </a:solidFill>
              </a:rPr>
              <a:t> issues</a:t>
            </a:r>
            <a:endParaRPr lang="fr-BE" sz="2000" dirty="0">
              <a:solidFill>
                <a:schemeClr val="tx1"/>
              </a:solidFill>
            </a:endParaRPr>
          </a:p>
        </p:txBody>
      </p:sp>
    </p:spTree>
    <p:extLst>
      <p:ext uri="{BB962C8B-B14F-4D97-AF65-F5344CB8AC3E}">
        <p14:creationId xmlns:p14="http://schemas.microsoft.com/office/powerpoint/2010/main" val="3318994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latin typeface="EC Square Sans Pro" panose="020B0506040000020004" pitchFamily="34" charset="0"/>
              </a:rPr>
              <a:t>Regional Indicative programme for Asia-Pacific</a:t>
            </a:r>
            <a:br>
              <a:rPr lang="en-IE" dirty="0" smtClean="0">
                <a:latin typeface="EC Square Sans Pro" panose="020B0506040000020004" pitchFamily="34" charset="0"/>
              </a:rPr>
            </a:br>
            <a:r>
              <a:rPr lang="en-IE" dirty="0" smtClean="0">
                <a:latin typeface="EC Square Sans Pro" panose="020B0506040000020004" pitchFamily="34" charset="0"/>
              </a:rPr>
              <a:t>Regional integration and cooperation </a:t>
            </a:r>
            <a:endParaRPr lang="en-US" dirty="0">
              <a:latin typeface="EC Square Sans Pro" panose="020B0506040000020004" pitchFamily="34" charset="0"/>
            </a:endParaRPr>
          </a:p>
        </p:txBody>
      </p:sp>
      <p:grpSp>
        <p:nvGrpSpPr>
          <p:cNvPr id="5" name="Group 4"/>
          <p:cNvGrpSpPr/>
          <p:nvPr/>
        </p:nvGrpSpPr>
        <p:grpSpPr>
          <a:xfrm>
            <a:off x="7463907" y="1513636"/>
            <a:ext cx="2114009" cy="576000"/>
            <a:chOff x="7532486" y="167228"/>
            <a:chExt cx="2201410" cy="690211"/>
          </a:xfrm>
          <a:solidFill>
            <a:schemeClr val="accent4">
              <a:lumMod val="75000"/>
            </a:schemeClr>
          </a:solidFill>
        </p:grpSpPr>
        <p:sp>
          <p:nvSpPr>
            <p:cNvPr id="6" name="Rectangle 5"/>
            <p:cNvSpPr/>
            <p:nvPr/>
          </p:nvSpPr>
          <p:spPr>
            <a:xfrm>
              <a:off x="7532486" y="167228"/>
              <a:ext cx="2201410" cy="690211"/>
            </a:xfrm>
            <a:prstGeom prst="rect">
              <a:avLst/>
            </a:prstGeom>
            <a:grpFill/>
            <a:ln>
              <a:solidFill>
                <a:schemeClr val="bg1"/>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7" name="TextBox 6"/>
            <p:cNvSpPr txBox="1"/>
            <p:nvPr/>
          </p:nvSpPr>
          <p:spPr>
            <a:xfrm>
              <a:off x="7532486" y="167228"/>
              <a:ext cx="2201410" cy="690211"/>
            </a:xfrm>
            <a:prstGeom prst="rect">
              <a:avLst/>
            </a:prstGeom>
            <a:grpFill/>
            <a:ln>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IE" sz="1600" b="1" kern="1200" dirty="0" smtClean="0">
                  <a:solidFill>
                    <a:schemeClr val="bg1"/>
                  </a:solidFill>
                  <a:latin typeface="EC Square Sans Pro" panose="020B0506040000020004" pitchFamily="34" charset="0"/>
                </a:rPr>
                <a:t>Pacific </a:t>
              </a:r>
              <a:endParaRPr lang="en-US" sz="1600" b="1" kern="1200" dirty="0">
                <a:solidFill>
                  <a:schemeClr val="bg1"/>
                </a:solidFill>
                <a:latin typeface="EC Square Sans Pro" panose="020B0506040000020004" pitchFamily="34" charset="0"/>
              </a:endParaRPr>
            </a:p>
          </p:txBody>
        </p:sp>
      </p:grpSp>
      <p:sp>
        <p:nvSpPr>
          <p:cNvPr id="8" name="TextBox 7"/>
          <p:cNvSpPr txBox="1"/>
          <p:nvPr/>
        </p:nvSpPr>
        <p:spPr>
          <a:xfrm>
            <a:off x="9717434" y="2145150"/>
            <a:ext cx="2303691" cy="3888097"/>
          </a:xfrm>
          <a:prstGeom prst="rect">
            <a:avLst/>
          </a:prstGeom>
          <a:solidFill>
            <a:schemeClr val="bg1"/>
          </a:solidFill>
          <a:ln>
            <a:solidFill>
              <a:schemeClr val="bg1">
                <a:lumMod val="8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85750" lvl="1" indent="-285750" defTabSz="889000">
              <a:lnSpc>
                <a:spcPct val="90000"/>
              </a:lnSpc>
              <a:spcBef>
                <a:spcPct val="0"/>
              </a:spcBef>
              <a:spcAft>
                <a:spcPct val="15000"/>
              </a:spcAft>
              <a:buFont typeface="Arial" panose="020B0604020202020204" pitchFamily="34" charset="0"/>
              <a:buChar char="•"/>
            </a:pPr>
            <a:r>
              <a:rPr lang="en-US" sz="1600" dirty="0" smtClean="0">
                <a:solidFill>
                  <a:schemeClr val="tx1"/>
                </a:solidFill>
                <a:latin typeface="EC Square Sans Pro" panose="020B0506040000020004" pitchFamily="34" charset="0"/>
              </a:rPr>
              <a:t>International </a:t>
            </a:r>
            <a:r>
              <a:rPr lang="en-US" sz="1600" dirty="0">
                <a:solidFill>
                  <a:schemeClr val="tx1"/>
                </a:solidFill>
                <a:latin typeface="EC Square Sans Pro" panose="020B0506040000020004" pitchFamily="34" charset="0"/>
              </a:rPr>
              <a:t>partnerships across Asia, Pacific and the Middle East </a:t>
            </a:r>
            <a:r>
              <a:rPr lang="en-US" sz="1600" dirty="0" smtClean="0">
                <a:solidFill>
                  <a:schemeClr val="tx1"/>
                </a:solidFill>
                <a:latin typeface="EC Square Sans Pro" panose="020B0506040000020004" pitchFamily="34" charset="0"/>
              </a:rPr>
              <a:t>in </a:t>
            </a:r>
            <a:r>
              <a:rPr lang="en-US" sz="1600" dirty="0">
                <a:solidFill>
                  <a:schemeClr val="tx1"/>
                </a:solidFill>
                <a:latin typeface="EC Square Sans Pro" panose="020B0506040000020004" pitchFamily="34" charset="0"/>
              </a:rPr>
              <a:t>pursuit of the EU’s external </a:t>
            </a:r>
            <a:r>
              <a:rPr lang="en-US" sz="1600" dirty="0" smtClean="0">
                <a:solidFill>
                  <a:schemeClr val="tx1"/>
                </a:solidFill>
                <a:latin typeface="EC Square Sans Pro" panose="020B0506040000020004" pitchFamily="34" charset="0"/>
              </a:rPr>
              <a:t>priorities</a:t>
            </a:r>
            <a:endParaRPr lang="en-US" sz="1600" dirty="0">
              <a:solidFill>
                <a:schemeClr val="tx1"/>
              </a:solidFill>
              <a:latin typeface="EC Square Sans Pro" panose="020B0506040000020004" pitchFamily="34" charset="0"/>
            </a:endParaRPr>
          </a:p>
          <a:p>
            <a:pPr marL="285750" lvl="1" indent="-285750" defTabSz="889000">
              <a:lnSpc>
                <a:spcPct val="90000"/>
              </a:lnSpc>
              <a:spcBef>
                <a:spcPct val="0"/>
              </a:spcBef>
              <a:spcAft>
                <a:spcPct val="15000"/>
              </a:spcAft>
              <a:buFont typeface="Arial" panose="020B0604020202020204" pitchFamily="34" charset="0"/>
              <a:buChar char="•"/>
            </a:pPr>
            <a:r>
              <a:rPr lang="en-US" sz="1600" dirty="0" smtClean="0">
                <a:solidFill>
                  <a:schemeClr val="tx1"/>
                </a:solidFill>
                <a:latin typeface="EC Square Sans Pro" panose="020B0506040000020004" pitchFamily="34" charset="0"/>
              </a:rPr>
              <a:t>MSMEs </a:t>
            </a:r>
            <a:r>
              <a:rPr lang="en-US" sz="1600" dirty="0">
                <a:solidFill>
                  <a:schemeClr val="tx1"/>
                </a:solidFill>
                <a:latin typeface="EC Square Sans Pro" panose="020B0506040000020004" pitchFamily="34" charset="0"/>
              </a:rPr>
              <a:t>equipped for global trade and EU-Asia resilient and sustainable value chains, </a:t>
            </a:r>
            <a:r>
              <a:rPr lang="en-US" sz="1600" dirty="0" smtClean="0">
                <a:solidFill>
                  <a:schemeClr val="tx1"/>
                </a:solidFill>
                <a:latin typeface="EC Square Sans Pro" panose="020B0506040000020004" pitchFamily="34" charset="0"/>
              </a:rPr>
              <a:t>sustainable </a:t>
            </a:r>
            <a:r>
              <a:rPr lang="en-US" sz="1600" dirty="0">
                <a:solidFill>
                  <a:schemeClr val="tx1"/>
                </a:solidFill>
                <a:latin typeface="EC Square Sans Pro" panose="020B0506040000020004" pitchFamily="34" charset="0"/>
              </a:rPr>
              <a:t>consumption and </a:t>
            </a:r>
            <a:r>
              <a:rPr lang="en-US" sz="1600" dirty="0" smtClean="0">
                <a:solidFill>
                  <a:schemeClr val="tx1"/>
                </a:solidFill>
                <a:latin typeface="EC Square Sans Pro" panose="020B0506040000020004" pitchFamily="34" charset="0"/>
              </a:rPr>
              <a:t>production, circular </a:t>
            </a:r>
            <a:r>
              <a:rPr lang="en-US" sz="1600" dirty="0">
                <a:solidFill>
                  <a:schemeClr val="tx1"/>
                </a:solidFill>
                <a:latin typeface="EC Square Sans Pro" panose="020B0506040000020004" pitchFamily="34" charset="0"/>
              </a:rPr>
              <a:t>business </a:t>
            </a:r>
            <a:r>
              <a:rPr lang="en-US" sz="1600" dirty="0" smtClean="0">
                <a:solidFill>
                  <a:schemeClr val="tx1"/>
                </a:solidFill>
                <a:latin typeface="EC Square Sans Pro" panose="020B0506040000020004" pitchFamily="34" charset="0"/>
              </a:rPr>
              <a:t>models</a:t>
            </a:r>
            <a:endParaRPr lang="en-US" sz="1600" dirty="0">
              <a:solidFill>
                <a:schemeClr val="tx1"/>
              </a:solidFill>
              <a:latin typeface="EC Square Sans Pro" panose="020B0506040000020004" pitchFamily="34" charset="0"/>
            </a:endParaRPr>
          </a:p>
          <a:p>
            <a:pPr marL="285750" lvl="1" indent="-285750" defTabSz="889000">
              <a:lnSpc>
                <a:spcPct val="90000"/>
              </a:lnSpc>
              <a:spcBef>
                <a:spcPct val="0"/>
              </a:spcBef>
              <a:spcAft>
                <a:spcPct val="15000"/>
              </a:spcAft>
              <a:buFont typeface="Arial" panose="020B0604020202020204" pitchFamily="34" charset="0"/>
              <a:buChar char="•"/>
            </a:pPr>
            <a:r>
              <a:rPr lang="en-US" sz="1600" dirty="0" smtClean="0">
                <a:solidFill>
                  <a:schemeClr val="tx1"/>
                </a:solidFill>
                <a:latin typeface="EC Square Sans Pro" panose="020B0506040000020004" pitchFamily="34" charset="0"/>
              </a:rPr>
              <a:t>Strong </a:t>
            </a:r>
            <a:r>
              <a:rPr lang="en-US" sz="1600" dirty="0">
                <a:solidFill>
                  <a:schemeClr val="tx1"/>
                </a:solidFill>
                <a:latin typeface="EC Square Sans Pro" panose="020B0506040000020004" pitchFamily="34" charset="0"/>
              </a:rPr>
              <a:t>cultural ties between Europe and </a:t>
            </a:r>
            <a:r>
              <a:rPr lang="en-US" sz="1600" dirty="0" smtClean="0">
                <a:solidFill>
                  <a:schemeClr val="tx1"/>
                </a:solidFill>
                <a:latin typeface="EC Square Sans Pro" panose="020B0506040000020004" pitchFamily="34" charset="0"/>
              </a:rPr>
              <a:t>Asia</a:t>
            </a:r>
            <a:r>
              <a:rPr lang="en-IE" sz="1600" dirty="0" smtClean="0">
                <a:solidFill>
                  <a:schemeClr val="tx1"/>
                </a:solidFill>
                <a:latin typeface="EC Square Sans Pro" panose="020B0506040000020004" pitchFamily="34" charset="0"/>
              </a:rPr>
              <a:t> </a:t>
            </a:r>
            <a:endParaRPr lang="en-IE" sz="1600" dirty="0">
              <a:solidFill>
                <a:schemeClr val="tx1"/>
              </a:solidFill>
              <a:latin typeface="EC Square Sans Pro" panose="020B0506040000020004" pitchFamily="34" charset="0"/>
            </a:endParaRPr>
          </a:p>
          <a:p>
            <a:pPr marL="228600" lvl="1" indent="-228600" algn="l" defTabSz="889000">
              <a:lnSpc>
                <a:spcPct val="90000"/>
              </a:lnSpc>
              <a:spcBef>
                <a:spcPct val="0"/>
              </a:spcBef>
              <a:spcAft>
                <a:spcPct val="15000"/>
              </a:spcAft>
              <a:buChar char="••"/>
            </a:pPr>
            <a:endParaRPr lang="en-US" sz="2000" i="1" kern="1200" dirty="0">
              <a:solidFill>
                <a:schemeClr val="accent5">
                  <a:lumMod val="75000"/>
                </a:schemeClr>
              </a:solidFill>
              <a:latin typeface="EC Square Sans Pro" panose="020B0506040000020004" pitchFamily="34" charset="0"/>
            </a:endParaRPr>
          </a:p>
        </p:txBody>
      </p:sp>
      <p:sp>
        <p:nvSpPr>
          <p:cNvPr id="16" name="TextBox 15"/>
          <p:cNvSpPr txBox="1"/>
          <p:nvPr/>
        </p:nvSpPr>
        <p:spPr>
          <a:xfrm>
            <a:off x="100765" y="1513636"/>
            <a:ext cx="2386401" cy="576000"/>
          </a:xfrm>
          <a:prstGeom prst="rect">
            <a:avLst/>
          </a:prstGeom>
          <a:solidFill>
            <a:schemeClr val="accent1">
              <a:lumMod val="75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IE" sz="1600" b="1" kern="1200" dirty="0" smtClean="0">
                <a:solidFill>
                  <a:schemeClr val="bg1"/>
                </a:solidFill>
                <a:latin typeface="EC Square Sans Pro" panose="020B0506040000020004" pitchFamily="34" charset="0"/>
              </a:rPr>
              <a:t>Central Asia</a:t>
            </a:r>
            <a:endParaRPr lang="en-US" sz="1600" b="1" kern="1200" dirty="0">
              <a:solidFill>
                <a:schemeClr val="bg1"/>
              </a:solidFill>
              <a:latin typeface="EC Square Sans Pro" panose="020B0506040000020004" pitchFamily="34" charset="0"/>
            </a:endParaRPr>
          </a:p>
        </p:txBody>
      </p:sp>
      <p:grpSp>
        <p:nvGrpSpPr>
          <p:cNvPr id="17" name="Group 16"/>
          <p:cNvGrpSpPr/>
          <p:nvPr/>
        </p:nvGrpSpPr>
        <p:grpSpPr>
          <a:xfrm>
            <a:off x="2674331" y="1513636"/>
            <a:ext cx="2285108" cy="576000"/>
            <a:chOff x="7532486" y="167228"/>
            <a:chExt cx="2201410" cy="690211"/>
          </a:xfrm>
          <a:solidFill>
            <a:schemeClr val="accent2">
              <a:lumMod val="75000"/>
            </a:schemeClr>
          </a:solidFill>
        </p:grpSpPr>
        <p:sp>
          <p:nvSpPr>
            <p:cNvPr id="18" name="Rectangle 17"/>
            <p:cNvSpPr/>
            <p:nvPr/>
          </p:nvSpPr>
          <p:spPr>
            <a:xfrm>
              <a:off x="7532486" y="167228"/>
              <a:ext cx="2201410" cy="690211"/>
            </a:xfrm>
            <a:prstGeom prst="rect">
              <a:avLst/>
            </a:prstGeom>
            <a:grpFill/>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9" name="TextBox 18"/>
            <p:cNvSpPr txBox="1"/>
            <p:nvPr/>
          </p:nvSpPr>
          <p:spPr>
            <a:xfrm>
              <a:off x="7532486" y="167228"/>
              <a:ext cx="2201410" cy="690211"/>
            </a:xfrm>
            <a:prstGeom prst="rect">
              <a:avLst/>
            </a:prstGeom>
            <a:grpFill/>
            <a:ln>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IE" sz="1600" b="1" kern="1200" dirty="0" smtClean="0">
                  <a:solidFill>
                    <a:schemeClr val="bg1"/>
                  </a:solidFill>
                  <a:latin typeface="EC Square Sans Pro" panose="020B0506040000020004" pitchFamily="34" charset="0"/>
                </a:rPr>
                <a:t>South Asia</a:t>
              </a:r>
              <a:endParaRPr lang="en-US" sz="1600" b="1" kern="1200" dirty="0">
                <a:solidFill>
                  <a:schemeClr val="bg1"/>
                </a:solidFill>
                <a:latin typeface="EC Square Sans Pro" panose="020B0506040000020004" pitchFamily="34" charset="0"/>
              </a:endParaRPr>
            </a:p>
          </p:txBody>
        </p:sp>
      </p:grpSp>
      <p:grpSp>
        <p:nvGrpSpPr>
          <p:cNvPr id="23" name="Group 22"/>
          <p:cNvGrpSpPr/>
          <p:nvPr/>
        </p:nvGrpSpPr>
        <p:grpSpPr>
          <a:xfrm>
            <a:off x="5076566" y="1513636"/>
            <a:ext cx="2270214" cy="576000"/>
            <a:chOff x="7532486" y="167228"/>
            <a:chExt cx="2201410" cy="690211"/>
          </a:xfrm>
        </p:grpSpPr>
        <p:sp>
          <p:nvSpPr>
            <p:cNvPr id="24" name="Rectangle 23"/>
            <p:cNvSpPr/>
            <p:nvPr/>
          </p:nvSpPr>
          <p:spPr>
            <a:xfrm>
              <a:off x="7532486" y="167228"/>
              <a:ext cx="2201410" cy="690211"/>
            </a:xfrm>
            <a:prstGeom prst="rect">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5" name="TextBox 24"/>
            <p:cNvSpPr txBox="1"/>
            <p:nvPr/>
          </p:nvSpPr>
          <p:spPr>
            <a:xfrm>
              <a:off x="7532486" y="167228"/>
              <a:ext cx="2201410" cy="690211"/>
            </a:xfrm>
            <a:prstGeom prst="rect">
              <a:avLst/>
            </a:prstGeom>
            <a:solidFill>
              <a:schemeClr val="accent3">
                <a:lumMod val="75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IE" sz="1600" b="1" kern="1200" dirty="0" smtClean="0">
                  <a:solidFill>
                    <a:schemeClr val="bg1"/>
                  </a:solidFill>
                  <a:latin typeface="EC Square Sans Pro" panose="020B0506040000020004" pitchFamily="34" charset="0"/>
                </a:rPr>
                <a:t>South East Asia and ASEAN</a:t>
              </a:r>
              <a:endParaRPr lang="en-US" sz="1600" b="1" kern="1200" dirty="0">
                <a:solidFill>
                  <a:schemeClr val="bg1"/>
                </a:solidFill>
                <a:latin typeface="EC Square Sans Pro" panose="020B0506040000020004" pitchFamily="34" charset="0"/>
              </a:endParaRPr>
            </a:p>
          </p:txBody>
        </p:sp>
      </p:grpSp>
      <p:grpSp>
        <p:nvGrpSpPr>
          <p:cNvPr id="29" name="Group 28"/>
          <p:cNvGrpSpPr/>
          <p:nvPr/>
        </p:nvGrpSpPr>
        <p:grpSpPr>
          <a:xfrm>
            <a:off x="9695044" y="1513636"/>
            <a:ext cx="2326082" cy="576000"/>
            <a:chOff x="7532486" y="167228"/>
            <a:chExt cx="2201410" cy="690211"/>
          </a:xfrm>
          <a:solidFill>
            <a:schemeClr val="accent6">
              <a:lumMod val="75000"/>
            </a:schemeClr>
          </a:solidFill>
        </p:grpSpPr>
        <p:sp>
          <p:nvSpPr>
            <p:cNvPr id="30" name="Rectangle 29"/>
            <p:cNvSpPr/>
            <p:nvPr/>
          </p:nvSpPr>
          <p:spPr>
            <a:xfrm>
              <a:off x="7532486" y="167228"/>
              <a:ext cx="2201410" cy="690211"/>
            </a:xfrm>
            <a:prstGeom prst="rect">
              <a:avLst/>
            </a:prstGeom>
            <a:grpFill/>
            <a:ln>
              <a:solidFill>
                <a:schemeClr val="bg1"/>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1" name="TextBox 30"/>
            <p:cNvSpPr txBox="1"/>
            <p:nvPr/>
          </p:nvSpPr>
          <p:spPr>
            <a:xfrm>
              <a:off x="7532486" y="167228"/>
              <a:ext cx="2201410" cy="690211"/>
            </a:xfrm>
            <a:prstGeom prst="rect">
              <a:avLst/>
            </a:prstGeom>
            <a:grpFill/>
            <a:ln>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IE" sz="1600" b="1" kern="1200" dirty="0" smtClean="0">
                  <a:solidFill>
                    <a:schemeClr val="bg1"/>
                  </a:solidFill>
                  <a:latin typeface="EC Square Sans Pro" panose="020B0506040000020004" pitchFamily="34" charset="0"/>
                </a:rPr>
                <a:t>Pan-Asia </a:t>
              </a:r>
              <a:endParaRPr lang="en-US" sz="1600" b="1" kern="1200" dirty="0">
                <a:solidFill>
                  <a:schemeClr val="bg1"/>
                </a:solidFill>
                <a:latin typeface="EC Square Sans Pro" panose="020B0506040000020004" pitchFamily="34" charset="0"/>
              </a:endParaRPr>
            </a:p>
          </p:txBody>
        </p:sp>
      </p:grpSp>
      <p:sp>
        <p:nvSpPr>
          <p:cNvPr id="27" name="TextBox 26"/>
          <p:cNvSpPr txBox="1"/>
          <p:nvPr/>
        </p:nvSpPr>
        <p:spPr>
          <a:xfrm>
            <a:off x="100765" y="2175027"/>
            <a:ext cx="2386401" cy="2194603"/>
          </a:xfrm>
          <a:prstGeom prst="rect">
            <a:avLst/>
          </a:prstGeom>
          <a:solidFill>
            <a:schemeClr val="bg1"/>
          </a:solidFill>
          <a:ln>
            <a:solidFill>
              <a:schemeClr val="bg1">
                <a:lumMod val="8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0" lvl="1" defTabSz="889000">
              <a:lnSpc>
                <a:spcPct val="90000"/>
              </a:lnSpc>
              <a:spcBef>
                <a:spcPct val="0"/>
              </a:spcBef>
              <a:spcAft>
                <a:spcPct val="15000"/>
              </a:spcAft>
            </a:pPr>
            <a:r>
              <a:rPr lang="en-IE" sz="1600" b="1" dirty="0">
                <a:solidFill>
                  <a:schemeClr val="tx1">
                    <a:lumMod val="50000"/>
                  </a:schemeClr>
                </a:solidFill>
                <a:latin typeface="EC Square Sans Pro" panose="020B0506040000020004" pitchFamily="34" charset="0"/>
              </a:rPr>
              <a:t>Partnering for </a:t>
            </a:r>
            <a:r>
              <a:rPr lang="en-IE" sz="1600" b="1" dirty="0" smtClean="0">
                <a:solidFill>
                  <a:schemeClr val="tx1">
                    <a:lumMod val="50000"/>
                  </a:schemeClr>
                </a:solidFill>
                <a:latin typeface="EC Square Sans Pro" panose="020B0506040000020004" pitchFamily="34" charset="0"/>
              </a:rPr>
              <a:t>resilience </a:t>
            </a:r>
          </a:p>
          <a:p>
            <a:pPr marL="285750" lvl="1" indent="-285750" defTabSz="889000">
              <a:lnSpc>
                <a:spcPct val="90000"/>
              </a:lnSpc>
              <a:spcBef>
                <a:spcPct val="0"/>
              </a:spcBef>
              <a:spcAft>
                <a:spcPct val="15000"/>
              </a:spcAft>
              <a:buFont typeface="Arial" panose="020B0604020202020204" pitchFamily="34" charset="0"/>
              <a:buChar char="•"/>
            </a:pPr>
            <a:r>
              <a:rPr lang="en-GB" sz="1400" dirty="0" smtClean="0"/>
              <a:t>Water </a:t>
            </a:r>
            <a:r>
              <a:rPr lang="en-GB" sz="1400" dirty="0"/>
              <a:t>and </a:t>
            </a:r>
            <a:r>
              <a:rPr lang="en-GB" sz="1400" dirty="0" smtClean="0"/>
              <a:t>energy</a:t>
            </a:r>
          </a:p>
          <a:p>
            <a:pPr marL="285750" indent="-285750" defTabSz="889000">
              <a:lnSpc>
                <a:spcPct val="90000"/>
              </a:lnSpc>
              <a:spcBef>
                <a:spcPct val="0"/>
              </a:spcBef>
              <a:spcAft>
                <a:spcPct val="15000"/>
              </a:spcAft>
              <a:buFont typeface="Arial" panose="020B0604020202020204" pitchFamily="34" charset="0"/>
              <a:buChar char="•"/>
            </a:pPr>
            <a:r>
              <a:rPr lang="en-GB" sz="1400" dirty="0" smtClean="0"/>
              <a:t>Human </a:t>
            </a:r>
            <a:r>
              <a:rPr lang="en-GB" sz="1400" dirty="0"/>
              <a:t>rights, women’s empowerment, rule of law and support to civil </a:t>
            </a:r>
            <a:r>
              <a:rPr lang="en-GB" sz="1400" dirty="0" smtClean="0"/>
              <a:t>society</a:t>
            </a:r>
            <a:endParaRPr lang="en-GB" sz="1400" dirty="0"/>
          </a:p>
          <a:p>
            <a:pPr marL="285750" indent="-285750" defTabSz="889000">
              <a:lnSpc>
                <a:spcPct val="90000"/>
              </a:lnSpc>
              <a:spcBef>
                <a:spcPct val="0"/>
              </a:spcBef>
              <a:spcAft>
                <a:spcPct val="15000"/>
              </a:spcAft>
              <a:buFont typeface="Arial" panose="020B0604020202020204" pitchFamily="34" charset="0"/>
              <a:buChar char="•"/>
            </a:pPr>
            <a:r>
              <a:rPr lang="en-GB" sz="1400" dirty="0"/>
              <a:t>I</a:t>
            </a:r>
            <a:r>
              <a:rPr lang="en-GB" sz="1400" dirty="0" smtClean="0"/>
              <a:t>ntegrated </a:t>
            </a:r>
            <a:r>
              <a:rPr lang="en-GB" sz="1400" dirty="0"/>
              <a:t>approach to peace and stability</a:t>
            </a:r>
            <a:endParaRPr lang="en-IE" sz="1400" dirty="0" smtClean="0">
              <a:solidFill>
                <a:schemeClr val="tx1">
                  <a:lumMod val="50000"/>
                </a:schemeClr>
              </a:solidFill>
              <a:latin typeface="EC Square Sans Pro" panose="020B0506040000020004" pitchFamily="34" charset="0"/>
            </a:endParaRPr>
          </a:p>
          <a:p>
            <a:pPr marL="0" lvl="1" defTabSz="889000">
              <a:lnSpc>
                <a:spcPct val="90000"/>
              </a:lnSpc>
              <a:spcBef>
                <a:spcPct val="0"/>
              </a:spcBef>
              <a:spcAft>
                <a:spcPct val="15000"/>
              </a:spcAft>
            </a:pPr>
            <a:endParaRPr lang="en-IE" sz="1600" kern="1200" dirty="0" smtClean="0">
              <a:solidFill>
                <a:schemeClr val="accent5">
                  <a:lumMod val="75000"/>
                </a:schemeClr>
              </a:solidFill>
              <a:latin typeface="EC Square Sans Pro" panose="020B0506040000020004" pitchFamily="34" charset="0"/>
            </a:endParaRPr>
          </a:p>
          <a:p>
            <a:pPr marL="0" lvl="1" algn="l" defTabSz="889000">
              <a:lnSpc>
                <a:spcPct val="90000"/>
              </a:lnSpc>
              <a:spcBef>
                <a:spcPct val="0"/>
              </a:spcBef>
              <a:spcAft>
                <a:spcPct val="15000"/>
              </a:spcAft>
            </a:pPr>
            <a:endParaRPr lang="en-US" sz="2000" i="1" kern="1200" dirty="0">
              <a:solidFill>
                <a:schemeClr val="accent5">
                  <a:lumMod val="75000"/>
                </a:schemeClr>
              </a:solidFill>
              <a:latin typeface="EC Square Sans Pro" panose="020B0506040000020004" pitchFamily="34" charset="0"/>
            </a:endParaRPr>
          </a:p>
        </p:txBody>
      </p:sp>
      <p:sp>
        <p:nvSpPr>
          <p:cNvPr id="28" name="TextBox 27"/>
          <p:cNvSpPr txBox="1"/>
          <p:nvPr/>
        </p:nvSpPr>
        <p:spPr>
          <a:xfrm>
            <a:off x="129733" y="4405933"/>
            <a:ext cx="2385084" cy="1474872"/>
          </a:xfrm>
          <a:prstGeom prst="rect">
            <a:avLst/>
          </a:prstGeom>
          <a:solidFill>
            <a:schemeClr val="bg1"/>
          </a:solidFill>
          <a:ln>
            <a:solidFill>
              <a:schemeClr val="bg1">
                <a:lumMod val="8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0" lvl="1" defTabSz="889000">
              <a:lnSpc>
                <a:spcPct val="90000"/>
              </a:lnSpc>
              <a:spcBef>
                <a:spcPct val="0"/>
              </a:spcBef>
              <a:spcAft>
                <a:spcPct val="15000"/>
              </a:spcAft>
            </a:pPr>
            <a:r>
              <a:rPr lang="en-IE" sz="1600" b="1" dirty="0">
                <a:solidFill>
                  <a:schemeClr val="tx1">
                    <a:lumMod val="50000"/>
                  </a:schemeClr>
                </a:solidFill>
                <a:latin typeface="EC Square Sans Pro" panose="020B0506040000020004" pitchFamily="34" charset="0"/>
              </a:rPr>
              <a:t>Partnering for </a:t>
            </a:r>
            <a:r>
              <a:rPr lang="en-IE" sz="1600" b="1" dirty="0" smtClean="0">
                <a:solidFill>
                  <a:schemeClr val="tx1">
                    <a:lumMod val="50000"/>
                  </a:schemeClr>
                </a:solidFill>
                <a:latin typeface="EC Square Sans Pro" panose="020B0506040000020004" pitchFamily="34" charset="0"/>
              </a:rPr>
              <a:t>prosperity</a:t>
            </a:r>
          </a:p>
          <a:p>
            <a:pPr marL="285750" lvl="1" indent="-285750" defTabSz="889000">
              <a:lnSpc>
                <a:spcPct val="90000"/>
              </a:lnSpc>
              <a:spcBef>
                <a:spcPct val="0"/>
              </a:spcBef>
              <a:spcAft>
                <a:spcPct val="15000"/>
              </a:spcAft>
              <a:buFont typeface="Arial" panose="020B0604020202020204" pitchFamily="34" charset="0"/>
              <a:buChar char="•"/>
            </a:pPr>
            <a:r>
              <a:rPr lang="en-GB" sz="1400" dirty="0"/>
              <a:t>Digital </a:t>
            </a:r>
            <a:r>
              <a:rPr lang="en-GB" sz="1400" dirty="0" smtClean="0"/>
              <a:t>connectivity</a:t>
            </a:r>
          </a:p>
          <a:p>
            <a:pPr marL="228600" lvl="1" indent="-228600" defTabSz="889000">
              <a:lnSpc>
                <a:spcPct val="90000"/>
              </a:lnSpc>
              <a:spcBef>
                <a:spcPct val="0"/>
              </a:spcBef>
              <a:spcAft>
                <a:spcPct val="15000"/>
              </a:spcAft>
              <a:buChar char="••"/>
            </a:pPr>
            <a:r>
              <a:rPr lang="en-GB" sz="1400" dirty="0" smtClean="0"/>
              <a:t> </a:t>
            </a:r>
            <a:r>
              <a:rPr lang="en-GB" sz="1400" dirty="0"/>
              <a:t>Entrepreneurship and regional </a:t>
            </a:r>
            <a:r>
              <a:rPr lang="en-GB" sz="1400" dirty="0" smtClean="0"/>
              <a:t>trade</a:t>
            </a:r>
          </a:p>
          <a:p>
            <a:pPr marL="228600" lvl="1" indent="-228600" defTabSz="889000">
              <a:lnSpc>
                <a:spcPct val="90000"/>
              </a:lnSpc>
              <a:spcBef>
                <a:spcPct val="0"/>
              </a:spcBef>
              <a:spcAft>
                <a:spcPct val="15000"/>
              </a:spcAft>
              <a:buChar char="••"/>
            </a:pPr>
            <a:r>
              <a:rPr lang="en-GB" sz="1400" dirty="0" smtClean="0"/>
              <a:t> </a:t>
            </a:r>
            <a:r>
              <a:rPr lang="en-GB" sz="1400" dirty="0"/>
              <a:t>Human development</a:t>
            </a:r>
            <a:endParaRPr lang="en-US" sz="1400" i="1" kern="1200" dirty="0">
              <a:solidFill>
                <a:schemeClr val="accent5">
                  <a:lumMod val="75000"/>
                </a:schemeClr>
              </a:solidFill>
              <a:latin typeface="EC Square Sans Pro" panose="020B0506040000020004" pitchFamily="34" charset="0"/>
            </a:endParaRPr>
          </a:p>
        </p:txBody>
      </p:sp>
      <p:sp>
        <p:nvSpPr>
          <p:cNvPr id="33" name="TextBox 32"/>
          <p:cNvSpPr txBox="1"/>
          <p:nvPr/>
        </p:nvSpPr>
        <p:spPr>
          <a:xfrm>
            <a:off x="2707812" y="2172442"/>
            <a:ext cx="2290087" cy="696001"/>
          </a:xfrm>
          <a:prstGeom prst="rect">
            <a:avLst/>
          </a:prstGeom>
          <a:solidFill>
            <a:schemeClr val="bg1"/>
          </a:solidFill>
          <a:ln>
            <a:solidFill>
              <a:schemeClr val="bg1">
                <a:lumMod val="8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0" lvl="1" defTabSz="889000">
              <a:lnSpc>
                <a:spcPct val="90000"/>
              </a:lnSpc>
              <a:spcBef>
                <a:spcPct val="0"/>
              </a:spcBef>
              <a:spcAft>
                <a:spcPct val="15000"/>
              </a:spcAft>
            </a:pPr>
            <a:r>
              <a:rPr lang="en-IE" sz="1600" b="1" dirty="0">
                <a:solidFill>
                  <a:schemeClr val="tx1">
                    <a:lumMod val="50000"/>
                  </a:schemeClr>
                </a:solidFill>
                <a:latin typeface="EC Square Sans Pro" panose="020B0506040000020004" pitchFamily="34" charset="0"/>
              </a:rPr>
              <a:t>Sustainable and resilient </a:t>
            </a:r>
            <a:r>
              <a:rPr lang="en-IE" sz="1600" b="1" dirty="0" smtClean="0">
                <a:solidFill>
                  <a:schemeClr val="tx1">
                    <a:lumMod val="50000"/>
                  </a:schemeClr>
                </a:solidFill>
                <a:latin typeface="EC Square Sans Pro" panose="020B0506040000020004" pitchFamily="34" charset="0"/>
              </a:rPr>
              <a:t>environment</a:t>
            </a:r>
          </a:p>
          <a:p>
            <a:pPr marL="0" lvl="1" defTabSz="889000">
              <a:lnSpc>
                <a:spcPct val="90000"/>
              </a:lnSpc>
              <a:spcBef>
                <a:spcPct val="0"/>
              </a:spcBef>
              <a:spcAft>
                <a:spcPct val="15000"/>
              </a:spcAft>
            </a:pPr>
            <a:endParaRPr lang="en-IE" i="1" kern="1200" dirty="0" smtClean="0">
              <a:solidFill>
                <a:schemeClr val="accent5">
                  <a:lumMod val="75000"/>
                </a:schemeClr>
              </a:solidFill>
              <a:latin typeface="EC Square Sans Pro" panose="020B0506040000020004" pitchFamily="34" charset="0"/>
            </a:endParaRPr>
          </a:p>
        </p:txBody>
      </p:sp>
      <p:sp>
        <p:nvSpPr>
          <p:cNvPr id="34" name="TextBox 33"/>
          <p:cNvSpPr txBox="1"/>
          <p:nvPr/>
        </p:nvSpPr>
        <p:spPr>
          <a:xfrm>
            <a:off x="2708894" y="2946154"/>
            <a:ext cx="2297532" cy="772162"/>
          </a:xfrm>
          <a:prstGeom prst="rect">
            <a:avLst/>
          </a:prstGeom>
          <a:solidFill>
            <a:schemeClr val="bg1"/>
          </a:solidFill>
          <a:ln>
            <a:solidFill>
              <a:schemeClr val="bg1">
                <a:lumMod val="8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0" lvl="1" defTabSz="889000">
              <a:lnSpc>
                <a:spcPct val="90000"/>
              </a:lnSpc>
              <a:spcBef>
                <a:spcPct val="0"/>
              </a:spcBef>
              <a:spcAft>
                <a:spcPct val="15000"/>
              </a:spcAft>
            </a:pPr>
            <a:r>
              <a:rPr lang="en-IE" sz="1600" b="1" dirty="0">
                <a:solidFill>
                  <a:schemeClr val="tx1">
                    <a:lumMod val="50000"/>
                  </a:schemeClr>
                </a:solidFill>
                <a:latin typeface="EC Square Sans Pro" panose="020B0506040000020004" pitchFamily="34" charset="0"/>
              </a:rPr>
              <a:t>Trade, Energy and Digital </a:t>
            </a:r>
            <a:r>
              <a:rPr lang="en-IE" sz="1600" b="1" dirty="0" smtClean="0">
                <a:solidFill>
                  <a:schemeClr val="tx1">
                    <a:lumMod val="50000"/>
                  </a:schemeClr>
                </a:solidFill>
                <a:latin typeface="EC Square Sans Pro" panose="020B0506040000020004" pitchFamily="34" charset="0"/>
              </a:rPr>
              <a:t>Connectivity </a:t>
            </a:r>
            <a:endParaRPr lang="en-US" sz="1600" b="1" dirty="0">
              <a:solidFill>
                <a:schemeClr val="tx1">
                  <a:lumMod val="50000"/>
                </a:schemeClr>
              </a:solidFill>
              <a:latin typeface="EC Square Sans Pro" panose="020B0506040000020004" pitchFamily="34" charset="0"/>
            </a:endParaRPr>
          </a:p>
          <a:p>
            <a:pPr marL="0" lvl="1" algn="l" defTabSz="889000">
              <a:lnSpc>
                <a:spcPct val="90000"/>
              </a:lnSpc>
              <a:spcBef>
                <a:spcPct val="0"/>
              </a:spcBef>
              <a:spcAft>
                <a:spcPct val="15000"/>
              </a:spcAft>
            </a:pPr>
            <a:endParaRPr lang="en-IE" sz="2000" i="1" kern="1200" dirty="0" smtClean="0">
              <a:solidFill>
                <a:schemeClr val="accent5">
                  <a:lumMod val="75000"/>
                </a:schemeClr>
              </a:solidFill>
              <a:latin typeface="EC Square Sans Pro" panose="020B0506040000020004" pitchFamily="34" charset="0"/>
            </a:endParaRPr>
          </a:p>
        </p:txBody>
      </p:sp>
      <p:sp>
        <p:nvSpPr>
          <p:cNvPr id="35" name="TextBox 34"/>
          <p:cNvSpPr txBox="1"/>
          <p:nvPr/>
        </p:nvSpPr>
        <p:spPr>
          <a:xfrm>
            <a:off x="5085861" y="2145150"/>
            <a:ext cx="2270212" cy="1564675"/>
          </a:xfrm>
          <a:prstGeom prst="rect">
            <a:avLst/>
          </a:prstGeom>
          <a:solidFill>
            <a:schemeClr val="bg1"/>
          </a:solidFill>
          <a:ln>
            <a:solidFill>
              <a:schemeClr val="bg1">
                <a:lumMod val="8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0" lvl="1" algn="l" defTabSz="889000">
              <a:lnSpc>
                <a:spcPct val="90000"/>
              </a:lnSpc>
              <a:spcBef>
                <a:spcPct val="0"/>
              </a:spcBef>
              <a:spcAft>
                <a:spcPct val="15000"/>
              </a:spcAft>
            </a:pPr>
            <a:r>
              <a:rPr lang="en-IE" sz="1600" b="1" kern="1200" dirty="0" smtClean="0">
                <a:solidFill>
                  <a:schemeClr val="tx1">
                    <a:lumMod val="50000"/>
                  </a:schemeClr>
                </a:solidFill>
                <a:latin typeface="EC Square Sans Pro" panose="020B0506040000020004" pitchFamily="34" charset="0"/>
              </a:rPr>
              <a:t>Implementing EU-ASEAN partnership</a:t>
            </a:r>
            <a:r>
              <a:rPr lang="en-IE" sz="1600" kern="1200" dirty="0" smtClean="0">
                <a:solidFill>
                  <a:schemeClr val="tx1">
                    <a:lumMod val="50000"/>
                  </a:schemeClr>
                </a:solidFill>
                <a:latin typeface="EC Square Sans Pro" panose="020B0506040000020004" pitchFamily="34" charset="0"/>
              </a:rPr>
              <a:t>  </a:t>
            </a:r>
          </a:p>
          <a:p>
            <a:pPr marL="285750" lvl="1" indent="-285750" algn="l" defTabSz="889000">
              <a:lnSpc>
                <a:spcPct val="90000"/>
              </a:lnSpc>
              <a:spcBef>
                <a:spcPct val="0"/>
              </a:spcBef>
              <a:spcAft>
                <a:spcPct val="15000"/>
              </a:spcAft>
              <a:buFont typeface="Arial" panose="020B0604020202020204" pitchFamily="34" charset="0"/>
              <a:buChar char="•"/>
            </a:pPr>
            <a:r>
              <a:rPr lang="en-IE" sz="1400" dirty="0" smtClean="0">
                <a:solidFill>
                  <a:schemeClr val="tx1"/>
                </a:solidFill>
                <a:latin typeface="EC Square Sans Pro" panose="020B0506040000020004" pitchFamily="34" charset="0"/>
              </a:rPr>
              <a:t>Policy dialogue</a:t>
            </a:r>
          </a:p>
          <a:p>
            <a:pPr marL="285750" lvl="1" indent="-285750" defTabSz="889000">
              <a:lnSpc>
                <a:spcPct val="90000"/>
              </a:lnSpc>
              <a:spcBef>
                <a:spcPct val="0"/>
              </a:spcBef>
              <a:spcAft>
                <a:spcPct val="15000"/>
              </a:spcAft>
              <a:buFont typeface="Arial" panose="020B0604020202020204" pitchFamily="34" charset="0"/>
              <a:buChar char="•"/>
            </a:pPr>
            <a:r>
              <a:rPr lang="en-IE" sz="1400" dirty="0" smtClean="0">
                <a:solidFill>
                  <a:schemeClr val="tx1"/>
                </a:solidFill>
                <a:latin typeface="EC Square Sans Pro" panose="020B0506040000020004" pitchFamily="34" charset="0"/>
              </a:rPr>
              <a:t>Global challenges and BBB</a:t>
            </a:r>
          </a:p>
          <a:p>
            <a:pPr marL="285750" lvl="1" indent="-285750" defTabSz="889000">
              <a:lnSpc>
                <a:spcPct val="90000"/>
              </a:lnSpc>
              <a:spcBef>
                <a:spcPct val="0"/>
              </a:spcBef>
              <a:spcAft>
                <a:spcPct val="15000"/>
              </a:spcAft>
              <a:buFont typeface="Arial" panose="020B0604020202020204" pitchFamily="34" charset="0"/>
              <a:buChar char="•"/>
            </a:pPr>
            <a:r>
              <a:rPr lang="en-IE" sz="1400" dirty="0" smtClean="0">
                <a:solidFill>
                  <a:schemeClr val="tx1"/>
                </a:solidFill>
                <a:latin typeface="EC Square Sans Pro" panose="020B0506040000020004" pitchFamily="34" charset="0"/>
              </a:rPr>
              <a:t>Regional </a:t>
            </a:r>
            <a:r>
              <a:rPr lang="en-IE" sz="1400" dirty="0">
                <a:solidFill>
                  <a:schemeClr val="tx1"/>
                </a:solidFill>
                <a:latin typeface="EC Square Sans Pro" panose="020B0506040000020004" pitchFamily="34" charset="0"/>
              </a:rPr>
              <a:t>integration</a:t>
            </a:r>
            <a:r>
              <a:rPr lang="en-IE" sz="1600" dirty="0">
                <a:solidFill>
                  <a:schemeClr val="tx1"/>
                </a:solidFill>
              </a:rPr>
              <a:t> </a:t>
            </a:r>
          </a:p>
          <a:p>
            <a:pPr marL="0" lvl="1" algn="l" defTabSz="889000">
              <a:lnSpc>
                <a:spcPct val="90000"/>
              </a:lnSpc>
              <a:spcBef>
                <a:spcPct val="0"/>
              </a:spcBef>
              <a:spcAft>
                <a:spcPct val="15000"/>
              </a:spcAft>
            </a:pPr>
            <a:endParaRPr lang="en-IE" sz="1600" dirty="0" smtClean="0">
              <a:solidFill>
                <a:schemeClr val="tx1"/>
              </a:solidFill>
              <a:latin typeface="EC Square Sans Pro" panose="020B0506040000020004" pitchFamily="34" charset="0"/>
            </a:endParaRPr>
          </a:p>
          <a:p>
            <a:pPr marL="0" lvl="1" algn="l" defTabSz="889000">
              <a:lnSpc>
                <a:spcPct val="90000"/>
              </a:lnSpc>
              <a:spcBef>
                <a:spcPct val="0"/>
              </a:spcBef>
              <a:spcAft>
                <a:spcPct val="15000"/>
              </a:spcAft>
            </a:pPr>
            <a:endParaRPr lang="en-US" sz="1600" kern="1200" dirty="0">
              <a:solidFill>
                <a:schemeClr val="tx1"/>
              </a:solidFill>
              <a:latin typeface="EC Square Sans Pro" panose="020B0506040000020004" pitchFamily="34" charset="0"/>
            </a:endParaRPr>
          </a:p>
        </p:txBody>
      </p:sp>
      <p:sp>
        <p:nvSpPr>
          <p:cNvPr id="36" name="TextBox 35"/>
          <p:cNvSpPr txBox="1"/>
          <p:nvPr/>
        </p:nvSpPr>
        <p:spPr>
          <a:xfrm>
            <a:off x="5134234" y="3831222"/>
            <a:ext cx="2267083" cy="375018"/>
          </a:xfrm>
          <a:prstGeom prst="rect">
            <a:avLst/>
          </a:prstGeom>
          <a:solidFill>
            <a:schemeClr val="bg1"/>
          </a:solidFill>
          <a:ln>
            <a:solidFill>
              <a:schemeClr val="bg1">
                <a:lumMod val="8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0" lvl="1" algn="l" defTabSz="889000">
              <a:lnSpc>
                <a:spcPct val="90000"/>
              </a:lnSpc>
              <a:spcBef>
                <a:spcPct val="0"/>
              </a:spcBef>
              <a:spcAft>
                <a:spcPct val="15000"/>
              </a:spcAft>
            </a:pPr>
            <a:r>
              <a:rPr lang="en-IE" sz="1600" b="1" kern="1200" dirty="0" smtClean="0">
                <a:solidFill>
                  <a:schemeClr val="tx1">
                    <a:lumMod val="50000"/>
                  </a:schemeClr>
                </a:solidFill>
                <a:latin typeface="EC Square Sans Pro" panose="020B0506040000020004" pitchFamily="34" charset="0"/>
              </a:rPr>
              <a:t>Green Alliance </a:t>
            </a:r>
          </a:p>
        </p:txBody>
      </p:sp>
      <p:sp>
        <p:nvSpPr>
          <p:cNvPr id="37" name="TextBox 36"/>
          <p:cNvSpPr txBox="1"/>
          <p:nvPr/>
        </p:nvSpPr>
        <p:spPr>
          <a:xfrm>
            <a:off x="5119623" y="4330394"/>
            <a:ext cx="2267082" cy="650494"/>
          </a:xfrm>
          <a:prstGeom prst="rect">
            <a:avLst/>
          </a:prstGeom>
          <a:solidFill>
            <a:schemeClr val="bg1"/>
          </a:solidFill>
          <a:ln>
            <a:solidFill>
              <a:schemeClr val="bg1">
                <a:lumMod val="8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0" lvl="1" algn="l" defTabSz="889000">
              <a:lnSpc>
                <a:spcPct val="90000"/>
              </a:lnSpc>
              <a:spcBef>
                <a:spcPct val="0"/>
              </a:spcBef>
              <a:spcAft>
                <a:spcPct val="15000"/>
              </a:spcAft>
            </a:pPr>
            <a:r>
              <a:rPr lang="en-IE" sz="1600" b="1" kern="1200" dirty="0" smtClean="0">
                <a:solidFill>
                  <a:schemeClr val="tx1">
                    <a:lumMod val="50000"/>
                  </a:schemeClr>
                </a:solidFill>
                <a:latin typeface="EC Square Sans Pro" panose="020B0506040000020004" pitchFamily="34" charset="0"/>
              </a:rPr>
              <a:t>Sustainable connectivity </a:t>
            </a:r>
          </a:p>
        </p:txBody>
      </p:sp>
      <p:sp>
        <p:nvSpPr>
          <p:cNvPr id="39" name="TextBox 38"/>
          <p:cNvSpPr txBox="1"/>
          <p:nvPr/>
        </p:nvSpPr>
        <p:spPr>
          <a:xfrm>
            <a:off x="7490944" y="2145150"/>
            <a:ext cx="2091619" cy="983243"/>
          </a:xfrm>
          <a:prstGeom prst="rect">
            <a:avLst/>
          </a:prstGeom>
          <a:solidFill>
            <a:schemeClr val="bg1"/>
          </a:solidFill>
          <a:ln>
            <a:solidFill>
              <a:schemeClr val="bg1">
                <a:lumMod val="8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0" lvl="1" defTabSz="889000">
              <a:lnSpc>
                <a:spcPct val="90000"/>
              </a:lnSpc>
              <a:spcBef>
                <a:spcPct val="0"/>
              </a:spcBef>
              <a:spcAft>
                <a:spcPct val="15000"/>
              </a:spcAft>
            </a:pPr>
            <a:r>
              <a:rPr lang="en-IE" sz="1600" b="1" dirty="0">
                <a:solidFill>
                  <a:schemeClr val="tx1">
                    <a:lumMod val="50000"/>
                  </a:schemeClr>
                </a:solidFill>
                <a:latin typeface="EC Square Sans Pro" panose="020B0506040000020004" pitchFamily="34" charset="0"/>
              </a:rPr>
              <a:t>Climate action </a:t>
            </a:r>
            <a:r>
              <a:rPr lang="en-IE" sz="1600" b="1" dirty="0" smtClean="0">
                <a:solidFill>
                  <a:schemeClr val="tx1">
                    <a:lumMod val="50000"/>
                  </a:schemeClr>
                </a:solidFill>
                <a:latin typeface="EC Square Sans Pro" panose="020B0506040000020004" pitchFamily="34" charset="0"/>
              </a:rPr>
              <a:t>and  environmental sustainability </a:t>
            </a:r>
            <a:endParaRPr lang="en-US" sz="1600" b="1" dirty="0">
              <a:solidFill>
                <a:schemeClr val="tx1">
                  <a:lumMod val="50000"/>
                </a:schemeClr>
              </a:solidFill>
              <a:latin typeface="EC Square Sans Pro" panose="020B0506040000020004" pitchFamily="34" charset="0"/>
            </a:endParaRPr>
          </a:p>
          <a:p>
            <a:pPr marL="0" lvl="1" algn="l" defTabSz="889000">
              <a:lnSpc>
                <a:spcPct val="90000"/>
              </a:lnSpc>
              <a:spcBef>
                <a:spcPct val="0"/>
              </a:spcBef>
              <a:spcAft>
                <a:spcPct val="15000"/>
              </a:spcAft>
            </a:pPr>
            <a:endParaRPr lang="en-IE" i="1" kern="1200" dirty="0" smtClean="0">
              <a:solidFill>
                <a:schemeClr val="accent5">
                  <a:lumMod val="75000"/>
                </a:schemeClr>
              </a:solidFill>
              <a:latin typeface="EC Square Sans Pro" panose="020B0506040000020004" pitchFamily="34" charset="0"/>
            </a:endParaRPr>
          </a:p>
        </p:txBody>
      </p:sp>
      <p:sp>
        <p:nvSpPr>
          <p:cNvPr id="40" name="TextBox 39"/>
          <p:cNvSpPr txBox="1"/>
          <p:nvPr/>
        </p:nvSpPr>
        <p:spPr>
          <a:xfrm>
            <a:off x="7480982" y="3197970"/>
            <a:ext cx="2096934" cy="772483"/>
          </a:xfrm>
          <a:prstGeom prst="rect">
            <a:avLst/>
          </a:prstGeom>
          <a:solidFill>
            <a:schemeClr val="bg1"/>
          </a:solidFill>
          <a:ln>
            <a:solidFill>
              <a:schemeClr val="bg1">
                <a:lumMod val="8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0" lvl="1" defTabSz="889000">
              <a:lnSpc>
                <a:spcPct val="90000"/>
              </a:lnSpc>
              <a:spcBef>
                <a:spcPct val="0"/>
              </a:spcBef>
              <a:spcAft>
                <a:spcPct val="15000"/>
              </a:spcAft>
            </a:pPr>
            <a:r>
              <a:rPr lang="en-IE" sz="1600" b="1" dirty="0">
                <a:solidFill>
                  <a:schemeClr val="tx1">
                    <a:lumMod val="50000"/>
                  </a:schemeClr>
                </a:solidFill>
                <a:latin typeface="EC Square Sans Pro" panose="020B0506040000020004" pitchFamily="34" charset="0"/>
              </a:rPr>
              <a:t>Inclusive Economic Development </a:t>
            </a:r>
            <a:endParaRPr lang="en-US" sz="1600" b="1" dirty="0">
              <a:solidFill>
                <a:schemeClr val="tx1">
                  <a:lumMod val="50000"/>
                </a:schemeClr>
              </a:solidFill>
              <a:latin typeface="EC Square Sans Pro" panose="020B0506040000020004" pitchFamily="34" charset="0"/>
            </a:endParaRPr>
          </a:p>
          <a:p>
            <a:pPr marL="0" lvl="1" algn="l" defTabSz="889000">
              <a:lnSpc>
                <a:spcPct val="90000"/>
              </a:lnSpc>
              <a:spcBef>
                <a:spcPct val="0"/>
              </a:spcBef>
              <a:spcAft>
                <a:spcPct val="15000"/>
              </a:spcAft>
            </a:pPr>
            <a:endParaRPr lang="en-IE" i="1" kern="1200" dirty="0" smtClean="0">
              <a:solidFill>
                <a:schemeClr val="accent5">
                  <a:lumMod val="75000"/>
                </a:schemeClr>
              </a:solidFill>
              <a:latin typeface="EC Square Sans Pro" panose="020B0506040000020004" pitchFamily="34" charset="0"/>
            </a:endParaRPr>
          </a:p>
        </p:txBody>
      </p:sp>
      <p:sp>
        <p:nvSpPr>
          <p:cNvPr id="41" name="TextBox 40"/>
          <p:cNvSpPr txBox="1"/>
          <p:nvPr/>
        </p:nvSpPr>
        <p:spPr>
          <a:xfrm>
            <a:off x="7463905" y="4089198"/>
            <a:ext cx="2114011" cy="1099183"/>
          </a:xfrm>
          <a:prstGeom prst="rect">
            <a:avLst/>
          </a:prstGeom>
          <a:solidFill>
            <a:schemeClr val="bg1"/>
          </a:solidFill>
          <a:ln>
            <a:solidFill>
              <a:schemeClr val="bg1">
                <a:lumMod val="8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0" lvl="1" defTabSz="889000">
              <a:lnSpc>
                <a:spcPct val="90000"/>
              </a:lnSpc>
              <a:spcBef>
                <a:spcPct val="0"/>
              </a:spcBef>
              <a:spcAft>
                <a:spcPct val="15000"/>
              </a:spcAft>
            </a:pPr>
            <a:r>
              <a:rPr lang="en-US" sz="1600" b="1" dirty="0">
                <a:solidFill>
                  <a:schemeClr val="tx1">
                    <a:lumMod val="50000"/>
                  </a:schemeClr>
                </a:solidFill>
                <a:latin typeface="EC Square Sans Pro" panose="020B0506040000020004" pitchFamily="34" charset="0"/>
              </a:rPr>
              <a:t>Fundamental Values, Human Development, Peace and Security </a:t>
            </a:r>
            <a:endParaRPr lang="en-IE" i="1" kern="1200" dirty="0" smtClean="0">
              <a:solidFill>
                <a:schemeClr val="accent5">
                  <a:lumMod val="75000"/>
                </a:schemeClr>
              </a:solidFill>
              <a:latin typeface="EC Square Sans Pro" panose="020B0506040000020004" pitchFamily="34" charset="0"/>
            </a:endParaRPr>
          </a:p>
        </p:txBody>
      </p:sp>
      <p:sp>
        <p:nvSpPr>
          <p:cNvPr id="38" name="Slide Number Placeholder 2"/>
          <p:cNvSpPr>
            <a:spLocks noGrp="1"/>
          </p:cNvSpPr>
          <p:nvPr>
            <p:ph type="sldNum" sz="quarter" idx="12"/>
          </p:nvPr>
        </p:nvSpPr>
        <p:spPr>
          <a:xfrm>
            <a:off x="838200" y="6131286"/>
            <a:ext cx="2743200" cy="365125"/>
          </a:xfrm>
        </p:spPr>
        <p:txBody>
          <a:bodyPr/>
          <a:lstStyle/>
          <a:p>
            <a:fld id="{F46C79FD-C571-418B-AB0F-5EE936C85276}" type="slidenum">
              <a:rPr lang="en-GB" smtClean="0">
                <a:latin typeface="EC Square Sans Pro" panose="020B0506040000020004" pitchFamily="34" charset="0"/>
              </a:rPr>
              <a:t>12</a:t>
            </a:fld>
            <a:endParaRPr lang="en-GB" dirty="0">
              <a:latin typeface="EC Square Sans Pro" panose="020B0506040000020004" pitchFamily="34" charset="0"/>
            </a:endParaRPr>
          </a:p>
        </p:txBody>
      </p:sp>
      <p:sp>
        <p:nvSpPr>
          <p:cNvPr id="45" name="TextBox 44"/>
          <p:cNvSpPr txBox="1"/>
          <p:nvPr/>
        </p:nvSpPr>
        <p:spPr>
          <a:xfrm>
            <a:off x="2719600" y="3767108"/>
            <a:ext cx="2304979" cy="1277650"/>
          </a:xfrm>
          <a:prstGeom prst="rect">
            <a:avLst/>
          </a:prstGeom>
          <a:solidFill>
            <a:schemeClr val="bg1"/>
          </a:solidFill>
          <a:ln>
            <a:solidFill>
              <a:schemeClr val="bg1">
                <a:lumMod val="8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0" lvl="1" defTabSz="889000">
              <a:lnSpc>
                <a:spcPct val="90000"/>
              </a:lnSpc>
              <a:spcBef>
                <a:spcPct val="0"/>
              </a:spcBef>
              <a:spcAft>
                <a:spcPct val="15000"/>
              </a:spcAft>
            </a:pPr>
            <a:r>
              <a:rPr lang="en-US" sz="1600" b="1" dirty="0">
                <a:solidFill>
                  <a:schemeClr val="bg2">
                    <a:lumMod val="10000"/>
                  </a:schemeClr>
                </a:solidFill>
                <a:latin typeface="EC Square Sans Pro" panose="020B0506040000020004" pitchFamily="34" charset="0"/>
              </a:rPr>
              <a:t>Integrated approach for </a:t>
            </a:r>
            <a:r>
              <a:rPr lang="en-US" sz="1400" b="1" dirty="0">
                <a:solidFill>
                  <a:schemeClr val="bg2">
                    <a:lumMod val="10000"/>
                  </a:schemeClr>
                </a:solidFill>
                <a:latin typeface="EC Square Sans Pro" panose="020B0506040000020004" pitchFamily="34" charset="0"/>
              </a:rPr>
              <a:t>regional</a:t>
            </a:r>
            <a:r>
              <a:rPr lang="en-US" sz="1600" b="1" dirty="0">
                <a:solidFill>
                  <a:schemeClr val="bg2">
                    <a:lumMod val="10000"/>
                  </a:schemeClr>
                </a:solidFill>
                <a:latin typeface="EC Square Sans Pro" panose="020B0506040000020004" pitchFamily="34" charset="0"/>
              </a:rPr>
              <a:t> stability and conflict </a:t>
            </a:r>
            <a:r>
              <a:rPr lang="en-US" sz="1600" b="1" dirty="0" smtClean="0">
                <a:solidFill>
                  <a:schemeClr val="bg2">
                    <a:lumMod val="10000"/>
                  </a:schemeClr>
                </a:solidFill>
                <a:latin typeface="EC Square Sans Pro" panose="020B0506040000020004" pitchFamily="34" charset="0"/>
              </a:rPr>
              <a:t>prevention</a:t>
            </a:r>
          </a:p>
        </p:txBody>
      </p:sp>
    </p:spTree>
    <p:extLst>
      <p:ext uri="{BB962C8B-B14F-4D97-AF65-F5344CB8AC3E}">
        <p14:creationId xmlns:p14="http://schemas.microsoft.com/office/powerpoint/2010/main" val="19360520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latin typeface="EC Square Sans Pro" panose="020B0506040000020004" pitchFamily="34" charset="0"/>
              </a:rPr>
              <a:t>Regional </a:t>
            </a:r>
            <a:r>
              <a:rPr lang="en-IE" dirty="0" smtClean="0">
                <a:latin typeface="EC Square Sans Pro" panose="020B0506040000020004" pitchFamily="34" charset="0"/>
              </a:rPr>
              <a:t>Indicative programme </a:t>
            </a:r>
            <a:r>
              <a:rPr lang="en-IE" dirty="0">
                <a:latin typeface="EC Square Sans Pro" panose="020B0506040000020004" pitchFamily="34" charset="0"/>
              </a:rPr>
              <a:t>for </a:t>
            </a:r>
            <a:r>
              <a:rPr lang="en-IE" dirty="0" smtClean="0">
                <a:latin typeface="EC Square Sans Pro" panose="020B0506040000020004" pitchFamily="34" charset="0"/>
              </a:rPr>
              <a:t>Asia-Pacific P</a:t>
            </a:r>
            <a:r>
              <a:rPr lang="en-GB" dirty="0" err="1" smtClean="0">
                <a:latin typeface="EC Square Sans Pro" panose="020B0506040000020004" pitchFamily="34" charset="0"/>
              </a:rPr>
              <a:t>ursuing</a:t>
            </a:r>
            <a:r>
              <a:rPr lang="en-GB" dirty="0" smtClean="0">
                <a:latin typeface="EC Square Sans Pro" panose="020B0506040000020004" pitchFamily="34" charset="0"/>
              </a:rPr>
              <a:t> </a:t>
            </a:r>
            <a:r>
              <a:rPr lang="en-GB" dirty="0">
                <a:latin typeface="EC Square Sans Pro" panose="020B0506040000020004" pitchFamily="34" charset="0"/>
              </a:rPr>
              <a:t>EU interests with key partners </a:t>
            </a:r>
            <a:endParaRPr lang="en-US" dirty="0">
              <a:latin typeface="EC Square Sans Pro" panose="020B0506040000020004" pitchFamily="34" charset="0"/>
            </a:endParaRPr>
          </a:p>
        </p:txBody>
      </p:sp>
      <p:sp>
        <p:nvSpPr>
          <p:cNvPr id="4" name="TextBox 3"/>
          <p:cNvSpPr txBox="1"/>
          <p:nvPr/>
        </p:nvSpPr>
        <p:spPr>
          <a:xfrm>
            <a:off x="347471" y="2154207"/>
            <a:ext cx="2895161" cy="3190915"/>
          </a:xfrm>
          <a:prstGeom prst="rect">
            <a:avLst/>
          </a:prstGeom>
          <a:noFill/>
          <a:ln>
            <a:solidFill>
              <a:schemeClr val="bg1">
                <a:lumMod val="8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85750" indent="-285750">
              <a:buFont typeface="Arial" panose="020B0604020202020204" pitchFamily="34" charset="0"/>
              <a:buChar char="•"/>
            </a:pPr>
            <a:r>
              <a:rPr lang="en-US" sz="1600" dirty="0">
                <a:latin typeface="EC Square Sans Pro" panose="020B0506040000020004" pitchFamily="34" charset="0"/>
                <a:ea typeface="Calibri" panose="020F0502020204030204" pitchFamily="34" charset="0"/>
                <a:cs typeface="Times New Roman" panose="02020603050405020304" pitchFamily="18" charset="0"/>
              </a:rPr>
              <a:t>Promote European values and interests in bilateral relations </a:t>
            </a:r>
          </a:p>
          <a:p>
            <a:pPr marL="285750" indent="-285750">
              <a:buFont typeface="Arial" panose="020B0604020202020204" pitchFamily="34" charset="0"/>
              <a:buChar char="•"/>
            </a:pPr>
            <a:r>
              <a:rPr lang="en-US" sz="1600" dirty="0">
                <a:latin typeface="EC Square Sans Pro" panose="020B0506040000020004" pitchFamily="34" charset="0"/>
                <a:ea typeface="Calibri" panose="020F0502020204030204" pitchFamily="34" charset="0"/>
                <a:cs typeface="Times New Roman" panose="02020603050405020304" pitchFamily="18" charset="0"/>
              </a:rPr>
              <a:t>Global public goods, global challenges and international commitments including the Agenda 2030 and the Paris Agreement</a:t>
            </a:r>
          </a:p>
          <a:p>
            <a:pPr marL="285750" indent="-285750">
              <a:buFont typeface="Arial" panose="020B0604020202020204" pitchFamily="34" charset="0"/>
              <a:buChar char="•"/>
            </a:pPr>
            <a:r>
              <a:rPr lang="en-US" sz="1600" dirty="0">
                <a:latin typeface="EC Square Sans Pro" panose="020B0506040000020004" pitchFamily="34" charset="0"/>
                <a:ea typeface="Calibri" panose="020F0502020204030204" pitchFamily="34" charset="0"/>
                <a:cs typeface="Times New Roman" panose="02020603050405020304" pitchFamily="18" charset="0"/>
              </a:rPr>
              <a:t>China’s role as global actor and emerging donor, international norms and standards</a:t>
            </a:r>
          </a:p>
          <a:p>
            <a:pPr marL="342900" indent="-342900">
              <a:buFont typeface="Wingdings" panose="05000000000000000000" pitchFamily="2" charset="2"/>
              <a:buChar char="§"/>
            </a:pPr>
            <a:endParaRPr lang="en-GB" sz="2400" dirty="0">
              <a:latin typeface="EC Square Sans Pro" panose="020B0506040000020004" pitchFamily="34" charset="0"/>
            </a:endParaRPr>
          </a:p>
        </p:txBody>
      </p:sp>
      <p:sp>
        <p:nvSpPr>
          <p:cNvPr id="2" name="Slide Number Placeholder 1"/>
          <p:cNvSpPr>
            <a:spLocks noGrp="1"/>
          </p:cNvSpPr>
          <p:nvPr>
            <p:ph type="sldNum" sz="quarter" idx="12"/>
          </p:nvPr>
        </p:nvSpPr>
        <p:spPr/>
        <p:txBody>
          <a:bodyPr/>
          <a:lstStyle/>
          <a:p>
            <a:fld id="{F46C79FD-C571-418B-AB0F-5EE936C85276}" type="slidenum">
              <a:rPr lang="en-GB" smtClean="0">
                <a:latin typeface="EC Square Sans Pro" panose="020B0506040000020004" pitchFamily="34" charset="0"/>
              </a:rPr>
              <a:t>13</a:t>
            </a:fld>
            <a:endParaRPr lang="en-GB" dirty="0">
              <a:latin typeface="EC Square Sans Pro" panose="020B0506040000020004" pitchFamily="34" charset="0"/>
            </a:endParaRPr>
          </a:p>
        </p:txBody>
      </p:sp>
      <p:grpSp>
        <p:nvGrpSpPr>
          <p:cNvPr id="19" name="Group 18"/>
          <p:cNvGrpSpPr/>
          <p:nvPr/>
        </p:nvGrpSpPr>
        <p:grpSpPr>
          <a:xfrm>
            <a:off x="347473" y="1535343"/>
            <a:ext cx="2895160" cy="540000"/>
            <a:chOff x="7532486" y="167228"/>
            <a:chExt cx="2201410" cy="690211"/>
          </a:xfrm>
          <a:solidFill>
            <a:schemeClr val="accent6">
              <a:lumMod val="75000"/>
            </a:schemeClr>
          </a:solidFill>
        </p:grpSpPr>
        <p:sp>
          <p:nvSpPr>
            <p:cNvPr id="20" name="Rectangle 19"/>
            <p:cNvSpPr/>
            <p:nvPr/>
          </p:nvSpPr>
          <p:spPr>
            <a:xfrm>
              <a:off x="7532486" y="167228"/>
              <a:ext cx="2201410" cy="690211"/>
            </a:xfrm>
            <a:prstGeom prst="rect">
              <a:avLst/>
            </a:prstGeom>
            <a:grpFill/>
            <a:ln>
              <a:solidFill>
                <a:schemeClr val="bg1"/>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1" name="TextBox 20"/>
            <p:cNvSpPr txBox="1"/>
            <p:nvPr/>
          </p:nvSpPr>
          <p:spPr>
            <a:xfrm>
              <a:off x="7532486" y="167228"/>
              <a:ext cx="2201410" cy="690211"/>
            </a:xfrm>
            <a:prstGeom prst="rect">
              <a:avLst/>
            </a:prstGeom>
            <a:grpFill/>
            <a:ln>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IE" b="1" kern="1200" dirty="0" smtClean="0">
                  <a:solidFill>
                    <a:schemeClr val="bg1"/>
                  </a:solidFill>
                  <a:latin typeface="EC Square Sans Pro" panose="020B0506040000020004" pitchFamily="34" charset="0"/>
                </a:rPr>
                <a:t>China</a:t>
              </a:r>
              <a:endParaRPr lang="en-US" b="1" kern="1200" dirty="0">
                <a:solidFill>
                  <a:schemeClr val="bg1"/>
                </a:solidFill>
                <a:latin typeface="EC Square Sans Pro" panose="020B0506040000020004" pitchFamily="34" charset="0"/>
              </a:endParaRPr>
            </a:p>
          </p:txBody>
        </p:sp>
      </p:grpSp>
      <p:grpSp>
        <p:nvGrpSpPr>
          <p:cNvPr id="22" name="Group 21"/>
          <p:cNvGrpSpPr/>
          <p:nvPr/>
        </p:nvGrpSpPr>
        <p:grpSpPr>
          <a:xfrm>
            <a:off x="3396744" y="1535343"/>
            <a:ext cx="2992082" cy="540000"/>
            <a:chOff x="7532486" y="167228"/>
            <a:chExt cx="2201410" cy="690211"/>
          </a:xfrm>
          <a:solidFill>
            <a:schemeClr val="accent4">
              <a:lumMod val="75000"/>
            </a:schemeClr>
          </a:solidFill>
        </p:grpSpPr>
        <p:sp>
          <p:nvSpPr>
            <p:cNvPr id="23" name="Rectangle 22"/>
            <p:cNvSpPr/>
            <p:nvPr/>
          </p:nvSpPr>
          <p:spPr>
            <a:xfrm>
              <a:off x="7532486" y="167228"/>
              <a:ext cx="2201410" cy="690211"/>
            </a:xfrm>
            <a:prstGeom prst="rect">
              <a:avLst/>
            </a:prstGeom>
            <a:grpFill/>
            <a:ln>
              <a:solidFill>
                <a:schemeClr val="bg1"/>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4" name="TextBox 23"/>
            <p:cNvSpPr txBox="1"/>
            <p:nvPr/>
          </p:nvSpPr>
          <p:spPr>
            <a:xfrm>
              <a:off x="7532486" y="167228"/>
              <a:ext cx="2201410" cy="690211"/>
            </a:xfrm>
            <a:prstGeom prst="rect">
              <a:avLst/>
            </a:prstGeom>
            <a:grpFill/>
            <a:ln>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IE" b="1" kern="1200" dirty="0" smtClean="0">
                  <a:solidFill>
                    <a:schemeClr val="bg1"/>
                  </a:solidFill>
                  <a:latin typeface="EC Square Sans Pro" panose="020B0506040000020004" pitchFamily="34" charset="0"/>
                </a:rPr>
                <a:t>India</a:t>
              </a:r>
              <a:r>
                <a:rPr lang="en-IE" sz="1600" b="1" kern="1200" dirty="0" smtClean="0">
                  <a:solidFill>
                    <a:schemeClr val="bg1"/>
                  </a:solidFill>
                  <a:latin typeface="EC Square Sans Pro" panose="020B0506040000020004" pitchFamily="34" charset="0"/>
                </a:rPr>
                <a:t> </a:t>
              </a:r>
              <a:endParaRPr lang="en-US" sz="1600" b="1" kern="1200" dirty="0">
                <a:solidFill>
                  <a:schemeClr val="bg1"/>
                </a:solidFill>
                <a:latin typeface="EC Square Sans Pro" panose="020B0506040000020004" pitchFamily="34" charset="0"/>
              </a:endParaRPr>
            </a:p>
          </p:txBody>
        </p:sp>
      </p:grpSp>
      <p:grpSp>
        <p:nvGrpSpPr>
          <p:cNvPr id="25" name="Group 24"/>
          <p:cNvGrpSpPr/>
          <p:nvPr/>
        </p:nvGrpSpPr>
        <p:grpSpPr>
          <a:xfrm>
            <a:off x="6542937" y="1535343"/>
            <a:ext cx="2522669" cy="540000"/>
            <a:chOff x="7532486" y="167228"/>
            <a:chExt cx="2201410" cy="690211"/>
          </a:xfrm>
          <a:solidFill>
            <a:schemeClr val="accent2">
              <a:lumMod val="75000"/>
            </a:schemeClr>
          </a:solidFill>
        </p:grpSpPr>
        <p:sp>
          <p:nvSpPr>
            <p:cNvPr id="26" name="Rectangle 25"/>
            <p:cNvSpPr/>
            <p:nvPr/>
          </p:nvSpPr>
          <p:spPr>
            <a:xfrm>
              <a:off x="7532486" y="167228"/>
              <a:ext cx="2201410" cy="690211"/>
            </a:xfrm>
            <a:prstGeom prst="rect">
              <a:avLst/>
            </a:prstGeom>
            <a:grpFill/>
            <a:ln>
              <a:solidFill>
                <a:schemeClr val="bg1"/>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7" name="TextBox 26"/>
            <p:cNvSpPr txBox="1"/>
            <p:nvPr/>
          </p:nvSpPr>
          <p:spPr>
            <a:xfrm>
              <a:off x="7532486" y="167228"/>
              <a:ext cx="2201410" cy="690211"/>
            </a:xfrm>
            <a:prstGeom prst="rect">
              <a:avLst/>
            </a:prstGeom>
            <a:grpFill/>
            <a:ln>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IE" b="1" kern="1200" dirty="0" smtClean="0">
                  <a:solidFill>
                    <a:schemeClr val="bg1"/>
                  </a:solidFill>
                  <a:latin typeface="EC Square Sans Pro" panose="020B0506040000020004" pitchFamily="34" charset="0"/>
                </a:rPr>
                <a:t>Gulf countries </a:t>
              </a:r>
              <a:endParaRPr lang="en-US" b="1" kern="1200" dirty="0">
                <a:solidFill>
                  <a:schemeClr val="bg1"/>
                </a:solidFill>
                <a:latin typeface="EC Square Sans Pro" panose="020B0506040000020004" pitchFamily="34" charset="0"/>
              </a:endParaRPr>
            </a:p>
          </p:txBody>
        </p:sp>
      </p:grpSp>
      <p:grpSp>
        <p:nvGrpSpPr>
          <p:cNvPr id="28" name="Group 27"/>
          <p:cNvGrpSpPr/>
          <p:nvPr/>
        </p:nvGrpSpPr>
        <p:grpSpPr>
          <a:xfrm>
            <a:off x="9219717" y="1535343"/>
            <a:ext cx="2660712" cy="540000"/>
            <a:chOff x="7532486" y="167228"/>
            <a:chExt cx="2201410" cy="690211"/>
          </a:xfrm>
          <a:solidFill>
            <a:schemeClr val="accent3">
              <a:lumMod val="75000"/>
            </a:schemeClr>
          </a:solidFill>
        </p:grpSpPr>
        <p:sp>
          <p:nvSpPr>
            <p:cNvPr id="29" name="Rectangle 28"/>
            <p:cNvSpPr/>
            <p:nvPr/>
          </p:nvSpPr>
          <p:spPr>
            <a:xfrm>
              <a:off x="7532486" y="167228"/>
              <a:ext cx="2201410" cy="690211"/>
            </a:xfrm>
            <a:prstGeom prst="rect">
              <a:avLst/>
            </a:prstGeom>
            <a:grpFill/>
            <a:ln>
              <a:solidFill>
                <a:schemeClr val="bg1"/>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0" name="TextBox 29"/>
            <p:cNvSpPr txBox="1"/>
            <p:nvPr/>
          </p:nvSpPr>
          <p:spPr>
            <a:xfrm>
              <a:off x="7532486" y="167228"/>
              <a:ext cx="2201410" cy="690211"/>
            </a:xfrm>
            <a:prstGeom prst="rect">
              <a:avLst/>
            </a:prstGeom>
            <a:grpFill/>
            <a:ln>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IE" b="1" kern="1200" dirty="0" smtClean="0">
                  <a:solidFill>
                    <a:schemeClr val="bg1"/>
                  </a:solidFill>
                  <a:latin typeface="EC Square Sans Pro" panose="020B0506040000020004" pitchFamily="34" charset="0"/>
                </a:rPr>
                <a:t>Asian partners</a:t>
              </a:r>
              <a:endParaRPr lang="en-US" b="1" kern="1200" dirty="0">
                <a:solidFill>
                  <a:schemeClr val="bg1"/>
                </a:solidFill>
                <a:latin typeface="EC Square Sans Pro" panose="020B0506040000020004" pitchFamily="34" charset="0"/>
              </a:endParaRPr>
            </a:p>
          </p:txBody>
        </p:sp>
      </p:grpSp>
      <p:sp>
        <p:nvSpPr>
          <p:cNvPr id="31" name="TextBox 30"/>
          <p:cNvSpPr txBox="1"/>
          <p:nvPr/>
        </p:nvSpPr>
        <p:spPr>
          <a:xfrm>
            <a:off x="9219716" y="2161388"/>
            <a:ext cx="2660712" cy="3369836"/>
          </a:xfrm>
          <a:prstGeom prst="rect">
            <a:avLst/>
          </a:prstGeom>
          <a:noFill/>
          <a:ln>
            <a:solidFill>
              <a:schemeClr val="bg1">
                <a:lumMod val="8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342900" lvl="0" indent="-342900">
              <a:buFont typeface="Arial" panose="020B0604020202020204" pitchFamily="34" charset="0"/>
              <a:buChar char="•"/>
            </a:pPr>
            <a:r>
              <a:rPr lang="en-US" sz="1200" dirty="0">
                <a:solidFill>
                  <a:schemeClr val="tx1"/>
                </a:solidFill>
                <a:latin typeface="EC Square Sans Pro" panose="020B0506040000020004" pitchFamily="34" charset="0"/>
              </a:rPr>
              <a:t>Cooperation with like-minded countries in Asia to strengthen multilateralism </a:t>
            </a:r>
          </a:p>
          <a:p>
            <a:pPr marL="342900" lvl="0" indent="-342900">
              <a:buFont typeface="Arial" panose="020B0604020202020204" pitchFamily="34" charset="0"/>
              <a:buChar char="•"/>
            </a:pPr>
            <a:r>
              <a:rPr lang="en-US" sz="1200" dirty="0">
                <a:solidFill>
                  <a:schemeClr val="tx1"/>
                </a:solidFill>
                <a:latin typeface="EC Square Sans Pro" panose="020B0506040000020004" pitchFamily="34" charset="0"/>
              </a:rPr>
              <a:t>Promotion and projection of EU policies and standards</a:t>
            </a:r>
          </a:p>
          <a:p>
            <a:pPr marL="342900" lvl="0" indent="-342900">
              <a:buFont typeface="Arial" panose="020B0604020202020204" pitchFamily="34" charset="0"/>
              <a:buChar char="•"/>
            </a:pPr>
            <a:r>
              <a:rPr lang="en-US" sz="1200" dirty="0">
                <a:solidFill>
                  <a:schemeClr val="tx1"/>
                </a:solidFill>
                <a:latin typeface="EC Square Sans Pro" panose="020B0506040000020004" pitchFamily="34" charset="0"/>
              </a:rPr>
              <a:t>Economic diplomacy: FTAs, level playing field, market access, investment, business opportunities</a:t>
            </a:r>
          </a:p>
          <a:p>
            <a:pPr marL="342900" lvl="0" indent="-342900">
              <a:buFont typeface="Arial" panose="020B0604020202020204" pitchFamily="34" charset="0"/>
              <a:buChar char="•"/>
            </a:pPr>
            <a:r>
              <a:rPr lang="en-US" sz="1200" dirty="0">
                <a:solidFill>
                  <a:schemeClr val="tx1"/>
                </a:solidFill>
                <a:latin typeface="EC Square Sans Pro" panose="020B0506040000020004" pitchFamily="34" charset="0"/>
              </a:rPr>
              <a:t>Supporting key political processes, tools and objectives between the EU and Asian High Income Countries and other key partners</a:t>
            </a:r>
          </a:p>
          <a:p>
            <a:pPr marL="342900" lvl="0" indent="-342900">
              <a:buFont typeface="Arial" panose="020B0604020202020204" pitchFamily="34" charset="0"/>
              <a:buChar char="•"/>
            </a:pPr>
            <a:r>
              <a:rPr lang="en-US" sz="1200" dirty="0">
                <a:solidFill>
                  <a:schemeClr val="tx1"/>
                </a:solidFill>
                <a:latin typeface="EC Square Sans Pro" panose="020B0506040000020004" pitchFamily="34" charset="0"/>
              </a:rPr>
              <a:t>Enhance EU’s profile as global actor in the Asia-Pacific through Public Diplomacy and Principles</a:t>
            </a:r>
          </a:p>
          <a:p>
            <a:pPr marL="342900" indent="-342900">
              <a:buFont typeface="Wingdings" panose="05000000000000000000" pitchFamily="2" charset="2"/>
              <a:buChar char="§"/>
            </a:pPr>
            <a:endParaRPr lang="en-GB" dirty="0">
              <a:latin typeface="EC Square Sans Pro" panose="020B0506040000020004" pitchFamily="34" charset="0"/>
            </a:endParaRPr>
          </a:p>
        </p:txBody>
      </p:sp>
      <p:sp>
        <p:nvSpPr>
          <p:cNvPr id="34" name="TextBox 33"/>
          <p:cNvSpPr txBox="1"/>
          <p:nvPr/>
        </p:nvSpPr>
        <p:spPr>
          <a:xfrm>
            <a:off x="3396742" y="2187221"/>
            <a:ext cx="2992081" cy="1420952"/>
          </a:xfrm>
          <a:prstGeom prst="rect">
            <a:avLst/>
          </a:prstGeom>
          <a:noFill/>
          <a:ln>
            <a:solidFill>
              <a:schemeClr val="bg1">
                <a:lumMod val="8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lvl="0"/>
            <a:r>
              <a:rPr lang="en-US" sz="1200" b="1" dirty="0">
                <a:latin typeface="EC Square Sans Pro" panose="020B0506040000020004" pitchFamily="34" charset="0"/>
              </a:rPr>
              <a:t>Green Deals</a:t>
            </a:r>
          </a:p>
          <a:p>
            <a:pPr marL="285750" lvl="0" indent="-285750">
              <a:buFont typeface="Arial" panose="020B0604020202020204" pitchFamily="34" charset="0"/>
              <a:buChar char="•"/>
            </a:pPr>
            <a:r>
              <a:rPr lang="en-US" sz="1200" dirty="0" smtClean="0">
                <a:latin typeface="EC Square Sans Pro" panose="020B0506040000020004" pitchFamily="34" charset="0"/>
              </a:rPr>
              <a:t>Climate </a:t>
            </a:r>
            <a:r>
              <a:rPr lang="en-US" sz="1200" dirty="0">
                <a:latin typeface="EC Square Sans Pro" panose="020B0506040000020004" pitchFamily="34" charset="0"/>
              </a:rPr>
              <a:t>change mitigation and adaptation</a:t>
            </a:r>
          </a:p>
          <a:p>
            <a:pPr marL="285750" lvl="0" indent="-285750">
              <a:buFont typeface="Arial" panose="020B0604020202020204" pitchFamily="34" charset="0"/>
              <a:buChar char="•"/>
            </a:pPr>
            <a:r>
              <a:rPr lang="en-US" sz="1200" dirty="0" smtClean="0">
                <a:latin typeface="EC Square Sans Pro" panose="020B0506040000020004" pitchFamily="34" charset="0"/>
              </a:rPr>
              <a:t>Biodiversity </a:t>
            </a:r>
            <a:endParaRPr lang="en-US" sz="1200" dirty="0">
              <a:latin typeface="EC Square Sans Pro" panose="020B0506040000020004" pitchFamily="34" charset="0"/>
            </a:endParaRPr>
          </a:p>
          <a:p>
            <a:pPr marL="285750" lvl="0" indent="-285750">
              <a:buFont typeface="Arial" panose="020B0604020202020204" pitchFamily="34" charset="0"/>
              <a:buChar char="•"/>
            </a:pPr>
            <a:r>
              <a:rPr lang="en-US" sz="1200" dirty="0" smtClean="0">
                <a:latin typeface="EC Square Sans Pro" panose="020B0506040000020004" pitchFamily="34" charset="0"/>
              </a:rPr>
              <a:t>Clean </a:t>
            </a:r>
            <a:r>
              <a:rPr lang="en-US" sz="1200" dirty="0">
                <a:latin typeface="EC Square Sans Pro" panose="020B0506040000020004" pitchFamily="34" charset="0"/>
              </a:rPr>
              <a:t>energy transition</a:t>
            </a:r>
          </a:p>
          <a:p>
            <a:pPr marL="285750" lvl="0" indent="-285750">
              <a:buFont typeface="Arial" panose="020B0604020202020204" pitchFamily="34" charset="0"/>
              <a:buChar char="•"/>
            </a:pPr>
            <a:r>
              <a:rPr lang="en-US" sz="1200" dirty="0" smtClean="0">
                <a:latin typeface="EC Square Sans Pro" panose="020B0506040000020004" pitchFamily="34" charset="0"/>
              </a:rPr>
              <a:t>Resource </a:t>
            </a:r>
            <a:r>
              <a:rPr lang="en-US" sz="1200" dirty="0">
                <a:latin typeface="EC Square Sans Pro" panose="020B0506040000020004" pitchFamily="34" charset="0"/>
              </a:rPr>
              <a:t>efficiency/circular economy </a:t>
            </a:r>
          </a:p>
          <a:p>
            <a:pPr marL="285750" lvl="0" indent="-285750">
              <a:buFont typeface="Arial" panose="020B0604020202020204" pitchFamily="34" charset="0"/>
              <a:buChar char="•"/>
            </a:pPr>
            <a:r>
              <a:rPr lang="en-US" sz="1200" dirty="0" smtClean="0">
                <a:latin typeface="EC Square Sans Pro" panose="020B0506040000020004" pitchFamily="34" charset="0"/>
              </a:rPr>
              <a:t>Urban </a:t>
            </a:r>
            <a:r>
              <a:rPr lang="en-US" sz="1200" dirty="0">
                <a:latin typeface="EC Square Sans Pro" panose="020B0506040000020004" pitchFamily="34" charset="0"/>
              </a:rPr>
              <a:t>development</a:t>
            </a:r>
          </a:p>
        </p:txBody>
      </p:sp>
      <p:sp>
        <p:nvSpPr>
          <p:cNvPr id="36" name="TextBox 35"/>
          <p:cNvSpPr txBox="1"/>
          <p:nvPr/>
        </p:nvSpPr>
        <p:spPr>
          <a:xfrm>
            <a:off x="6542933" y="2187221"/>
            <a:ext cx="2522670" cy="824920"/>
          </a:xfrm>
          <a:prstGeom prst="rect">
            <a:avLst/>
          </a:prstGeom>
          <a:solidFill>
            <a:schemeClr val="bg1"/>
          </a:solidFill>
          <a:ln>
            <a:solidFill>
              <a:schemeClr val="bg1">
                <a:lumMod val="8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0" lvl="1" defTabSz="889000">
              <a:lnSpc>
                <a:spcPct val="90000"/>
              </a:lnSpc>
              <a:spcBef>
                <a:spcPct val="0"/>
              </a:spcBef>
              <a:spcAft>
                <a:spcPct val="15000"/>
              </a:spcAft>
            </a:pPr>
            <a:r>
              <a:rPr lang="en-US" sz="1600" dirty="0" smtClean="0">
                <a:latin typeface="EC Square Sans Pro" panose="020B0506040000020004" pitchFamily="34" charset="0"/>
              </a:rPr>
              <a:t>Political </a:t>
            </a:r>
            <a:r>
              <a:rPr lang="en-US" sz="1600" dirty="0">
                <a:latin typeface="EC Square Sans Pro" panose="020B0506040000020004" pitchFamily="34" charset="0"/>
              </a:rPr>
              <a:t>and policy dialogue at national and regional level</a:t>
            </a:r>
            <a:endParaRPr lang="en-US" sz="2000" i="1" kern="1200" dirty="0">
              <a:solidFill>
                <a:schemeClr val="accent5">
                  <a:lumMod val="75000"/>
                </a:schemeClr>
              </a:solidFill>
              <a:latin typeface="EC Square Sans Pro" panose="020B0506040000020004" pitchFamily="34" charset="0"/>
            </a:endParaRPr>
          </a:p>
        </p:txBody>
      </p:sp>
      <p:sp>
        <p:nvSpPr>
          <p:cNvPr id="37" name="TextBox 36"/>
          <p:cNvSpPr txBox="1"/>
          <p:nvPr/>
        </p:nvSpPr>
        <p:spPr>
          <a:xfrm>
            <a:off x="6554672" y="3549481"/>
            <a:ext cx="2522670" cy="926003"/>
          </a:xfrm>
          <a:prstGeom prst="rect">
            <a:avLst/>
          </a:prstGeom>
          <a:solidFill>
            <a:schemeClr val="bg1"/>
          </a:solidFill>
          <a:ln>
            <a:solidFill>
              <a:schemeClr val="bg1">
                <a:lumMod val="8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lvl="0"/>
            <a:r>
              <a:rPr lang="en-IE" sz="1600" dirty="0" smtClean="0">
                <a:latin typeface="EC Square Sans Pro" panose="020B0506040000020004" pitchFamily="34" charset="0"/>
              </a:rPr>
              <a:t>Intra-regional  </a:t>
            </a:r>
            <a:r>
              <a:rPr lang="en-IE" sz="1600" dirty="0">
                <a:latin typeface="EC Square Sans Pro" panose="020B0506040000020004" pitchFamily="34" charset="0"/>
              </a:rPr>
              <a:t>cooperation </a:t>
            </a:r>
            <a:endParaRPr lang="en-US" sz="1600" dirty="0">
              <a:latin typeface="EC Square Sans Pro" panose="020B0506040000020004" pitchFamily="34" charset="0"/>
            </a:endParaRPr>
          </a:p>
          <a:p>
            <a:pPr marL="0" lvl="1" algn="l" defTabSz="889000">
              <a:lnSpc>
                <a:spcPct val="90000"/>
              </a:lnSpc>
              <a:spcBef>
                <a:spcPct val="0"/>
              </a:spcBef>
              <a:spcAft>
                <a:spcPct val="15000"/>
              </a:spcAft>
            </a:pPr>
            <a:endParaRPr lang="en-US" sz="2400" i="1" kern="1200" dirty="0">
              <a:solidFill>
                <a:schemeClr val="accent5">
                  <a:lumMod val="75000"/>
                </a:schemeClr>
              </a:solidFill>
              <a:latin typeface="EC Square Sans Pro" panose="020B0506040000020004" pitchFamily="34" charset="0"/>
            </a:endParaRPr>
          </a:p>
        </p:txBody>
      </p:sp>
      <p:sp>
        <p:nvSpPr>
          <p:cNvPr id="38" name="TextBox 37"/>
          <p:cNvSpPr txBox="1"/>
          <p:nvPr/>
        </p:nvSpPr>
        <p:spPr>
          <a:xfrm>
            <a:off x="3396737" y="3652237"/>
            <a:ext cx="2992081" cy="1692885"/>
          </a:xfrm>
          <a:prstGeom prst="rect">
            <a:avLst/>
          </a:prstGeom>
          <a:noFill/>
          <a:ln>
            <a:solidFill>
              <a:schemeClr val="bg1">
                <a:lumMod val="8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lvl="0"/>
            <a:r>
              <a:rPr lang="en-US" sz="1200" b="1" dirty="0">
                <a:solidFill>
                  <a:schemeClr val="bg2">
                    <a:lumMod val="10000"/>
                  </a:schemeClr>
                </a:solidFill>
                <a:latin typeface="EC Square Sans Pro" panose="020B0506040000020004" pitchFamily="34" charset="0"/>
              </a:rPr>
              <a:t>Sustainable Growth</a:t>
            </a:r>
          </a:p>
          <a:p>
            <a:pPr marL="285750" lvl="0" indent="-285750">
              <a:buFont typeface="Arial" panose="020B0604020202020204" pitchFamily="34" charset="0"/>
              <a:buChar char="•"/>
            </a:pPr>
            <a:r>
              <a:rPr lang="en-US" sz="1200" dirty="0" smtClean="0">
                <a:solidFill>
                  <a:schemeClr val="bg2">
                    <a:lumMod val="10000"/>
                  </a:schemeClr>
                </a:solidFill>
                <a:latin typeface="EC Square Sans Pro" panose="020B0506040000020004" pitchFamily="34" charset="0"/>
              </a:rPr>
              <a:t>Health</a:t>
            </a:r>
            <a:endParaRPr lang="en-US" sz="1200" dirty="0">
              <a:solidFill>
                <a:schemeClr val="bg2">
                  <a:lumMod val="10000"/>
                </a:schemeClr>
              </a:solidFill>
              <a:latin typeface="EC Square Sans Pro" panose="020B0506040000020004" pitchFamily="34" charset="0"/>
            </a:endParaRPr>
          </a:p>
          <a:p>
            <a:pPr marL="285750" lvl="0" indent="-285750">
              <a:buFont typeface="Arial" panose="020B0604020202020204" pitchFamily="34" charset="0"/>
              <a:buChar char="•"/>
            </a:pPr>
            <a:r>
              <a:rPr lang="en-US" sz="1200" dirty="0" smtClean="0">
                <a:solidFill>
                  <a:schemeClr val="bg2">
                    <a:lumMod val="10000"/>
                  </a:schemeClr>
                </a:solidFill>
                <a:latin typeface="EC Square Sans Pro" panose="020B0506040000020004" pitchFamily="34" charset="0"/>
              </a:rPr>
              <a:t>Digital </a:t>
            </a:r>
            <a:r>
              <a:rPr lang="en-US" sz="1200" dirty="0">
                <a:solidFill>
                  <a:schemeClr val="bg2">
                    <a:lumMod val="10000"/>
                  </a:schemeClr>
                </a:solidFill>
                <a:latin typeface="EC Square Sans Pro" panose="020B0506040000020004" pitchFamily="34" charset="0"/>
              </a:rPr>
              <a:t>agenda/transformation</a:t>
            </a:r>
          </a:p>
          <a:p>
            <a:pPr marL="285750" lvl="0" indent="-285750">
              <a:buFont typeface="Arial" panose="020B0604020202020204" pitchFamily="34" charset="0"/>
              <a:buChar char="•"/>
            </a:pPr>
            <a:r>
              <a:rPr lang="en-US" sz="1200" dirty="0" smtClean="0">
                <a:solidFill>
                  <a:schemeClr val="bg2">
                    <a:lumMod val="10000"/>
                  </a:schemeClr>
                </a:solidFill>
                <a:latin typeface="EC Square Sans Pro" panose="020B0506040000020004" pitchFamily="34" charset="0"/>
              </a:rPr>
              <a:t>Mobility</a:t>
            </a:r>
            <a:endParaRPr lang="en-US" sz="1200" dirty="0">
              <a:solidFill>
                <a:schemeClr val="bg2">
                  <a:lumMod val="10000"/>
                </a:schemeClr>
              </a:solidFill>
              <a:latin typeface="EC Square Sans Pro" panose="020B0506040000020004" pitchFamily="34" charset="0"/>
            </a:endParaRPr>
          </a:p>
          <a:p>
            <a:pPr marL="285750" lvl="0" indent="-285750">
              <a:buFont typeface="Arial" panose="020B0604020202020204" pitchFamily="34" charset="0"/>
              <a:buChar char="•"/>
            </a:pPr>
            <a:r>
              <a:rPr lang="en-US" sz="1200" dirty="0" smtClean="0">
                <a:solidFill>
                  <a:schemeClr val="bg2">
                    <a:lumMod val="10000"/>
                  </a:schemeClr>
                </a:solidFill>
                <a:latin typeface="EC Square Sans Pro" panose="020B0506040000020004" pitchFamily="34" charset="0"/>
              </a:rPr>
              <a:t>Connectivity </a:t>
            </a:r>
            <a:endParaRPr lang="en-US" sz="1200" dirty="0">
              <a:solidFill>
                <a:schemeClr val="bg2">
                  <a:lumMod val="10000"/>
                </a:schemeClr>
              </a:solidFill>
              <a:latin typeface="EC Square Sans Pro" panose="020B0506040000020004" pitchFamily="34" charset="0"/>
            </a:endParaRPr>
          </a:p>
          <a:p>
            <a:pPr marL="285750" lvl="0" indent="-285750">
              <a:buFont typeface="Arial" panose="020B0604020202020204" pitchFamily="34" charset="0"/>
              <a:buChar char="•"/>
            </a:pPr>
            <a:r>
              <a:rPr lang="en-US" sz="1200" dirty="0" smtClean="0">
                <a:solidFill>
                  <a:schemeClr val="bg2">
                    <a:lumMod val="10000"/>
                  </a:schemeClr>
                </a:solidFill>
                <a:latin typeface="EC Square Sans Pro" panose="020B0506040000020004" pitchFamily="34" charset="0"/>
              </a:rPr>
              <a:t>Support </a:t>
            </a:r>
            <a:r>
              <a:rPr lang="en-US" sz="1200" dirty="0">
                <a:solidFill>
                  <a:schemeClr val="bg2">
                    <a:lumMod val="10000"/>
                  </a:schemeClr>
                </a:solidFill>
                <a:latin typeface="EC Square Sans Pro" panose="020B0506040000020004" pitchFamily="34" charset="0"/>
              </a:rPr>
              <a:t>to green, digital and innovative EU businesses </a:t>
            </a:r>
          </a:p>
          <a:p>
            <a:pPr marL="285750" lvl="0" indent="-285750">
              <a:buFont typeface="Arial" panose="020B0604020202020204" pitchFamily="34" charset="0"/>
              <a:buChar char="•"/>
            </a:pPr>
            <a:r>
              <a:rPr lang="en-US" sz="1200" dirty="0" smtClean="0">
                <a:solidFill>
                  <a:schemeClr val="bg2">
                    <a:lumMod val="10000"/>
                  </a:schemeClr>
                </a:solidFill>
                <a:latin typeface="EC Square Sans Pro" panose="020B0506040000020004" pitchFamily="34" charset="0"/>
              </a:rPr>
              <a:t>Trade</a:t>
            </a:r>
            <a:endParaRPr lang="en-GB" sz="1600" b="1" dirty="0">
              <a:solidFill>
                <a:schemeClr val="bg2">
                  <a:lumMod val="10000"/>
                </a:schemeClr>
              </a:solidFill>
              <a:latin typeface="EC Square Sans Pro" panose="020B0506040000020004" pitchFamily="34" charset="0"/>
            </a:endParaRPr>
          </a:p>
        </p:txBody>
      </p:sp>
      <p:sp>
        <p:nvSpPr>
          <p:cNvPr id="35" name="TextBox 34"/>
          <p:cNvSpPr txBox="1"/>
          <p:nvPr/>
        </p:nvSpPr>
        <p:spPr>
          <a:xfrm>
            <a:off x="3420217" y="5389186"/>
            <a:ext cx="2992081" cy="1038508"/>
          </a:xfrm>
          <a:prstGeom prst="rect">
            <a:avLst/>
          </a:prstGeom>
          <a:noFill/>
          <a:ln>
            <a:solidFill>
              <a:schemeClr val="bg1">
                <a:lumMod val="8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lvl="0"/>
            <a:r>
              <a:rPr lang="en-US" sz="1200" b="1" dirty="0">
                <a:solidFill>
                  <a:schemeClr val="bg2">
                    <a:lumMod val="10000"/>
                  </a:schemeClr>
                </a:solidFill>
                <a:latin typeface="EC Square Sans Pro" panose="020B0506040000020004" pitchFamily="34" charset="0"/>
              </a:rPr>
              <a:t>Governance, People, Peace, Security </a:t>
            </a:r>
          </a:p>
          <a:p>
            <a:pPr marL="285750" lvl="0" indent="-285750">
              <a:buFont typeface="Arial" panose="020B0604020202020204" pitchFamily="34" charset="0"/>
              <a:buChar char="•"/>
            </a:pPr>
            <a:r>
              <a:rPr lang="en-US" sz="1200" dirty="0">
                <a:solidFill>
                  <a:schemeClr val="bg2">
                    <a:lumMod val="10000"/>
                  </a:schemeClr>
                </a:solidFill>
                <a:latin typeface="EC Square Sans Pro" panose="020B0506040000020004" pitchFamily="34" charset="0"/>
              </a:rPr>
              <a:t>Security </a:t>
            </a:r>
          </a:p>
          <a:p>
            <a:pPr marL="285750" lvl="0" indent="-285750">
              <a:buFont typeface="Arial" panose="020B0604020202020204" pitchFamily="34" charset="0"/>
              <a:buChar char="•"/>
            </a:pPr>
            <a:r>
              <a:rPr lang="en-US" sz="1200" dirty="0">
                <a:solidFill>
                  <a:schemeClr val="bg2">
                    <a:lumMod val="10000"/>
                  </a:schemeClr>
                </a:solidFill>
                <a:latin typeface="EC Square Sans Pro" panose="020B0506040000020004" pitchFamily="34" charset="0"/>
              </a:rPr>
              <a:t>Migration and mobility</a:t>
            </a:r>
          </a:p>
          <a:p>
            <a:pPr marL="285750" lvl="0" indent="-285750">
              <a:buFont typeface="Arial" panose="020B0604020202020204" pitchFamily="34" charset="0"/>
              <a:buChar char="•"/>
            </a:pPr>
            <a:r>
              <a:rPr lang="en-US" sz="1200" dirty="0">
                <a:solidFill>
                  <a:schemeClr val="bg2">
                    <a:lumMod val="10000"/>
                  </a:schemeClr>
                </a:solidFill>
                <a:latin typeface="EC Square Sans Pro" panose="020B0506040000020004" pitchFamily="34" charset="0"/>
              </a:rPr>
              <a:t>CSO engagement</a:t>
            </a:r>
          </a:p>
          <a:p>
            <a:pPr marL="285750" lvl="0" indent="-285750">
              <a:buFont typeface="Arial" panose="020B0604020202020204" pitchFamily="34" charset="0"/>
              <a:buChar char="•"/>
            </a:pPr>
            <a:endParaRPr lang="en-GB" sz="1600" b="1" dirty="0">
              <a:solidFill>
                <a:schemeClr val="bg2">
                  <a:lumMod val="10000"/>
                </a:schemeClr>
              </a:solidFill>
              <a:latin typeface="EC Square Sans Pro" panose="020B0506040000020004" pitchFamily="34" charset="0"/>
            </a:endParaRPr>
          </a:p>
        </p:txBody>
      </p:sp>
      <p:sp>
        <p:nvSpPr>
          <p:cNvPr id="39" name="TextBox 38"/>
          <p:cNvSpPr txBox="1"/>
          <p:nvPr/>
        </p:nvSpPr>
        <p:spPr>
          <a:xfrm>
            <a:off x="6542923" y="3019320"/>
            <a:ext cx="2522670" cy="463002"/>
          </a:xfrm>
          <a:prstGeom prst="rect">
            <a:avLst/>
          </a:prstGeom>
          <a:solidFill>
            <a:schemeClr val="bg1"/>
          </a:solidFill>
          <a:ln>
            <a:solidFill>
              <a:schemeClr val="bg1">
                <a:lumMod val="8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lvl="0"/>
            <a:r>
              <a:rPr lang="en-IE" sz="1600" dirty="0">
                <a:latin typeface="EC Square Sans Pro" panose="020B0506040000020004" pitchFamily="34" charset="0"/>
              </a:rPr>
              <a:t>Sectoral </a:t>
            </a:r>
            <a:r>
              <a:rPr lang="en-IE" sz="1600" dirty="0" smtClean="0">
                <a:latin typeface="EC Square Sans Pro" panose="020B0506040000020004" pitchFamily="34" charset="0"/>
              </a:rPr>
              <a:t>cooperation </a:t>
            </a:r>
            <a:endParaRPr lang="en-US" sz="1600" dirty="0">
              <a:latin typeface="EC Square Sans Pro" panose="020B0506040000020004" pitchFamily="34" charset="0"/>
            </a:endParaRPr>
          </a:p>
          <a:p>
            <a:pPr marL="0" lvl="1" algn="l" defTabSz="889000">
              <a:lnSpc>
                <a:spcPct val="90000"/>
              </a:lnSpc>
              <a:spcBef>
                <a:spcPct val="0"/>
              </a:spcBef>
              <a:spcAft>
                <a:spcPct val="15000"/>
              </a:spcAft>
            </a:pPr>
            <a:endParaRPr lang="en-US" sz="2400" i="1" kern="1200" dirty="0">
              <a:solidFill>
                <a:schemeClr val="accent5">
                  <a:lumMod val="75000"/>
                </a:schemeClr>
              </a:solidFill>
              <a:latin typeface="EC Square Sans Pro" panose="020B0506040000020004" pitchFamily="34" charset="0"/>
            </a:endParaRPr>
          </a:p>
        </p:txBody>
      </p:sp>
    </p:spTree>
    <p:extLst>
      <p:ext uri="{BB962C8B-B14F-4D97-AF65-F5344CB8AC3E}">
        <p14:creationId xmlns:p14="http://schemas.microsoft.com/office/powerpoint/2010/main" val="919483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573578" y="2139620"/>
            <a:ext cx="5361709" cy="4086609"/>
          </a:xfrm>
        </p:spPr>
        <p:style>
          <a:lnRef idx="2">
            <a:schemeClr val="accent1"/>
          </a:lnRef>
          <a:fillRef idx="1">
            <a:schemeClr val="lt1"/>
          </a:fillRef>
          <a:effectRef idx="0">
            <a:schemeClr val="accent1"/>
          </a:effectRef>
          <a:fontRef idx="minor">
            <a:schemeClr val="dk1"/>
          </a:fontRef>
        </p:style>
        <p:txBody>
          <a:bodyPr/>
          <a:lstStyle/>
          <a:p>
            <a:r>
              <a:rPr lang="en-GB" sz="1500" dirty="0" smtClean="0">
                <a:solidFill>
                  <a:schemeClr val="tx1"/>
                </a:solidFill>
              </a:rPr>
              <a:t>Launched in </a:t>
            </a:r>
            <a:r>
              <a:rPr lang="en-GB" sz="1500" b="1" dirty="0">
                <a:solidFill>
                  <a:schemeClr val="tx1"/>
                </a:solidFill>
              </a:rPr>
              <a:t>2007</a:t>
            </a:r>
            <a:r>
              <a:rPr lang="en-GB" sz="1500" b="1" dirty="0" smtClean="0">
                <a:solidFill>
                  <a:schemeClr val="tx1"/>
                </a:solidFill>
              </a:rPr>
              <a:t>, </a:t>
            </a:r>
            <a:r>
              <a:rPr lang="en-GB" sz="1500" dirty="0" smtClean="0">
                <a:solidFill>
                  <a:schemeClr val="tx1"/>
                </a:solidFill>
              </a:rPr>
              <a:t>covering 30+ countries across </a:t>
            </a:r>
            <a:r>
              <a:rPr lang="en-US" sz="1500" b="1" dirty="0">
                <a:solidFill>
                  <a:schemeClr val="tx1"/>
                </a:solidFill>
              </a:rPr>
              <a:t>Asia</a:t>
            </a:r>
            <a:r>
              <a:rPr lang="en-US" sz="1500" b="1" dirty="0" smtClean="0">
                <a:solidFill>
                  <a:schemeClr val="tx1"/>
                </a:solidFill>
              </a:rPr>
              <a:t>,</a:t>
            </a:r>
            <a:r>
              <a:rPr lang="en-GB" sz="1500" dirty="0" smtClean="0">
                <a:solidFill>
                  <a:schemeClr val="tx1"/>
                </a:solidFill>
              </a:rPr>
              <a:t> the </a:t>
            </a:r>
            <a:r>
              <a:rPr lang="en-US" sz="1500" b="1" dirty="0">
                <a:solidFill>
                  <a:schemeClr val="tx1"/>
                </a:solidFill>
              </a:rPr>
              <a:t>Middle-East </a:t>
            </a:r>
            <a:r>
              <a:rPr lang="en-US" sz="1500" dirty="0">
                <a:solidFill>
                  <a:schemeClr val="tx1"/>
                </a:solidFill>
              </a:rPr>
              <a:t>and the </a:t>
            </a:r>
            <a:r>
              <a:rPr lang="en-US" sz="1500" b="1" dirty="0">
                <a:solidFill>
                  <a:schemeClr val="tx1"/>
                </a:solidFill>
              </a:rPr>
              <a:t>Pacific </a:t>
            </a:r>
            <a:r>
              <a:rPr lang="en-US" sz="1500" i="1" dirty="0" smtClean="0">
                <a:solidFill>
                  <a:schemeClr val="tx1"/>
                </a:solidFill>
              </a:rPr>
              <a:t>(these 2 last regions since 2022).</a:t>
            </a:r>
            <a:endParaRPr lang="en-GB" sz="1500" i="1" dirty="0">
              <a:solidFill>
                <a:schemeClr val="tx1"/>
              </a:solidFill>
            </a:endParaRPr>
          </a:p>
          <a:p>
            <a:r>
              <a:rPr lang="en-US" sz="1500" b="1" u="sng" dirty="0">
                <a:solidFill>
                  <a:schemeClr val="tx1"/>
                </a:solidFill>
              </a:rPr>
              <a:t>Its mission:</a:t>
            </a:r>
            <a:r>
              <a:rPr lang="en-US" sz="1500" b="1" dirty="0">
                <a:solidFill>
                  <a:schemeClr val="tx1"/>
                </a:solidFill>
              </a:rPr>
              <a:t> </a:t>
            </a:r>
            <a:r>
              <a:rPr lang="en-US" sz="1500" dirty="0" smtClean="0">
                <a:solidFill>
                  <a:schemeClr val="tx1"/>
                </a:solidFill>
              </a:rPr>
              <a:t>support the </a:t>
            </a:r>
            <a:r>
              <a:rPr lang="en-US" sz="1500" dirty="0">
                <a:solidFill>
                  <a:schemeClr val="tx1"/>
                </a:solidFill>
              </a:rPr>
              <a:t>transition of the region to a </a:t>
            </a:r>
            <a:r>
              <a:rPr lang="en-US" sz="1500" b="1" dirty="0">
                <a:solidFill>
                  <a:schemeClr val="tx1"/>
                </a:solidFill>
              </a:rPr>
              <a:t>low-carbon, resource efficient and circular economy</a:t>
            </a:r>
            <a:r>
              <a:rPr lang="en-US" sz="1500" b="1" dirty="0" smtClean="0">
                <a:solidFill>
                  <a:schemeClr val="tx1"/>
                </a:solidFill>
              </a:rPr>
              <a:t>, </a:t>
            </a:r>
            <a:r>
              <a:rPr lang="en-US" sz="1500" dirty="0">
                <a:solidFill>
                  <a:schemeClr val="tx1"/>
                </a:solidFill>
              </a:rPr>
              <a:t>whilst promoting more </a:t>
            </a:r>
            <a:r>
              <a:rPr lang="en-US" sz="1500" b="1" dirty="0">
                <a:solidFill>
                  <a:schemeClr val="tx1"/>
                </a:solidFill>
              </a:rPr>
              <a:t>sustainable supply chains and products </a:t>
            </a:r>
            <a:r>
              <a:rPr lang="en-US" sz="1500" dirty="0">
                <a:solidFill>
                  <a:schemeClr val="tx1"/>
                </a:solidFill>
              </a:rPr>
              <a:t>between </a:t>
            </a:r>
            <a:r>
              <a:rPr lang="en-US" sz="1500" dirty="0" smtClean="0">
                <a:solidFill>
                  <a:schemeClr val="tx1"/>
                </a:solidFill>
              </a:rPr>
              <a:t>the region </a:t>
            </a:r>
            <a:r>
              <a:rPr lang="en-US" sz="1500" dirty="0">
                <a:solidFill>
                  <a:schemeClr val="tx1"/>
                </a:solidFill>
              </a:rPr>
              <a:t>and </a:t>
            </a:r>
            <a:r>
              <a:rPr lang="en-US" sz="1500" dirty="0" smtClean="0">
                <a:solidFill>
                  <a:schemeClr val="tx1"/>
                </a:solidFill>
              </a:rPr>
              <a:t>Europe</a:t>
            </a:r>
            <a:r>
              <a:rPr lang="en-US" sz="1500" dirty="0" smtClean="0"/>
              <a:t>.</a:t>
            </a:r>
          </a:p>
          <a:p>
            <a:r>
              <a:rPr lang="en-US" sz="1500" b="1" u="sng" dirty="0"/>
              <a:t>Economic sectors:</a:t>
            </a:r>
            <a:r>
              <a:rPr lang="en-US" sz="1500" dirty="0"/>
              <a:t> </a:t>
            </a:r>
            <a:r>
              <a:rPr lang="en-US" sz="1500" dirty="0" err="1"/>
              <a:t>agri</a:t>
            </a:r>
            <a:r>
              <a:rPr lang="en-US" sz="1500" dirty="0"/>
              <a:t>-food, textiles and leather, plastics, constructions, tourism, logistic and freight, electronics, etc.</a:t>
            </a:r>
          </a:p>
          <a:p>
            <a:r>
              <a:rPr lang="en-US" sz="1500" b="1" u="sng" dirty="0" smtClean="0"/>
              <a:t>EU policy alignment</a:t>
            </a:r>
            <a:r>
              <a:rPr lang="en-US" sz="1500" dirty="0" smtClean="0"/>
              <a:t>: support the implementation of the external dimension of the </a:t>
            </a:r>
            <a:r>
              <a:rPr lang="en-US" sz="1500" b="1" dirty="0" smtClean="0">
                <a:solidFill>
                  <a:schemeClr val="accent5">
                    <a:lumMod val="75000"/>
                  </a:schemeClr>
                </a:solidFill>
              </a:rPr>
              <a:t>EU Green Deal </a:t>
            </a:r>
            <a:r>
              <a:rPr lang="en-US" sz="1500" dirty="0" smtClean="0"/>
              <a:t>(Circular Economy Action Plan, Farm to Fork Strategy, EU Strategy for Textiles, EU Plastics Strategy)</a:t>
            </a:r>
          </a:p>
          <a:p>
            <a:pPr marL="0" indent="0">
              <a:buNone/>
            </a:pPr>
            <a:endParaRPr lang="en-GB" sz="1500" dirty="0"/>
          </a:p>
        </p:txBody>
      </p:sp>
      <p:sp>
        <p:nvSpPr>
          <p:cNvPr id="6" name="Title 5"/>
          <p:cNvSpPr>
            <a:spLocks noGrp="1"/>
          </p:cNvSpPr>
          <p:nvPr>
            <p:ph type="title"/>
          </p:nvPr>
        </p:nvSpPr>
        <p:spPr/>
        <p:txBody>
          <a:bodyPr/>
          <a:lstStyle/>
          <a:p>
            <a:r>
              <a:rPr lang="en-GB" sz="3600" b="1" dirty="0" smtClean="0"/>
              <a:t>SWITCH-Asia Programme</a:t>
            </a:r>
            <a:r>
              <a:rPr lang="en-GB" dirty="0" smtClean="0"/>
              <a:t/>
            </a:r>
            <a:br>
              <a:rPr lang="en-GB" dirty="0" smtClean="0"/>
            </a:br>
            <a:r>
              <a:rPr lang="en-GB" sz="2000" dirty="0" smtClean="0">
                <a:solidFill>
                  <a:schemeClr val="accent5">
                    <a:lumMod val="75000"/>
                  </a:schemeClr>
                </a:solidFill>
              </a:rPr>
              <a:t>Promoting Sustainable Consumption and Production (SCP)</a:t>
            </a:r>
            <a:endParaRPr lang="en-GB" sz="2000" dirty="0">
              <a:solidFill>
                <a:schemeClr val="accent5">
                  <a:lumMod val="75000"/>
                </a:schemeClr>
              </a:solidFill>
            </a:endParaRPr>
          </a:p>
        </p:txBody>
      </p:sp>
      <p:sp>
        <p:nvSpPr>
          <p:cNvPr id="7" name="Text Placeholder 3"/>
          <p:cNvSpPr>
            <a:spLocks noGrp="1"/>
          </p:cNvSpPr>
          <p:nvPr>
            <p:ph type="body" sz="quarter" idx="3"/>
          </p:nvPr>
        </p:nvSpPr>
        <p:spPr>
          <a:xfrm>
            <a:off x="573578" y="1174083"/>
            <a:ext cx="5573625" cy="823912"/>
          </a:xfrm>
        </p:spPr>
        <p:txBody>
          <a:bodyPr/>
          <a:lstStyle/>
          <a:p>
            <a:r>
              <a:rPr lang="en-GB" sz="2400" dirty="0" smtClean="0"/>
              <a:t>Our Programme in a nutshell</a:t>
            </a:r>
            <a:endParaRPr lang="en-GB" sz="2400" dirty="0"/>
          </a:p>
        </p:txBody>
      </p:sp>
      <p:pic>
        <p:nvPicPr>
          <p:cNvPr id="8" name="Picture 7"/>
          <p:cNvPicPr>
            <a:picLocks noChangeAspect="1"/>
          </p:cNvPicPr>
          <p:nvPr/>
        </p:nvPicPr>
        <p:blipFill>
          <a:blip r:embed="rId2"/>
          <a:stretch>
            <a:fillRect/>
          </a:stretch>
        </p:blipFill>
        <p:spPr>
          <a:xfrm>
            <a:off x="9100704" y="131129"/>
            <a:ext cx="2952750" cy="856613"/>
          </a:xfrm>
          <a:prstGeom prst="rect">
            <a:avLst/>
          </a:prstGeom>
        </p:spPr>
      </p:pic>
      <p:sp>
        <p:nvSpPr>
          <p:cNvPr id="10" name="Content Placeholder 2"/>
          <p:cNvSpPr>
            <a:spLocks noGrp="1"/>
          </p:cNvSpPr>
          <p:nvPr>
            <p:ph sz="half" idx="2"/>
          </p:nvPr>
        </p:nvSpPr>
        <p:spPr>
          <a:xfrm>
            <a:off x="6199561" y="2139620"/>
            <a:ext cx="5802285" cy="4086609"/>
          </a:xfrm>
        </p:spPr>
        <p:style>
          <a:lnRef idx="2">
            <a:schemeClr val="accent1"/>
          </a:lnRef>
          <a:fillRef idx="1">
            <a:schemeClr val="lt1"/>
          </a:fillRef>
          <a:effectRef idx="0">
            <a:schemeClr val="accent1"/>
          </a:effectRef>
          <a:fontRef idx="minor">
            <a:schemeClr val="dk1"/>
          </a:fontRef>
        </p:style>
        <p:txBody>
          <a:bodyPr/>
          <a:lstStyle/>
          <a:p>
            <a:pPr>
              <a:spcAft>
                <a:spcPts val="300"/>
              </a:spcAft>
            </a:pPr>
            <a:r>
              <a:rPr lang="en-US" sz="1500" b="1" dirty="0">
                <a:solidFill>
                  <a:schemeClr val="tx2"/>
                </a:solidFill>
              </a:rPr>
              <a:t>At </a:t>
            </a:r>
            <a:r>
              <a:rPr lang="en-US" sz="1500" b="1" dirty="0" smtClean="0">
                <a:solidFill>
                  <a:schemeClr val="tx2"/>
                </a:solidFill>
              </a:rPr>
              <a:t>project level - </a:t>
            </a:r>
            <a:r>
              <a:rPr lang="en-US" sz="1500" b="1" dirty="0" smtClean="0"/>
              <a:t>Through </a:t>
            </a:r>
            <a:r>
              <a:rPr lang="en-US" sz="1500" b="1" dirty="0"/>
              <a:t>its Grant Scheme</a:t>
            </a:r>
            <a:r>
              <a:rPr lang="en-US" sz="1500" dirty="0"/>
              <a:t>, the Programme supports collaborative projects between European and </a:t>
            </a:r>
            <a:r>
              <a:rPr lang="en-US" sz="1500" dirty="0" err="1" smtClean="0"/>
              <a:t>PanAsian</a:t>
            </a:r>
            <a:r>
              <a:rPr lang="en-US" sz="1500" dirty="0" smtClean="0"/>
              <a:t> </a:t>
            </a:r>
            <a:r>
              <a:rPr lang="en-US" sz="1500" dirty="0" err="1" smtClean="0"/>
              <a:t>organisations</a:t>
            </a:r>
            <a:r>
              <a:rPr lang="en-US" sz="1500" dirty="0" smtClean="0"/>
              <a:t> </a:t>
            </a:r>
            <a:r>
              <a:rPr lang="en-US" sz="1500" dirty="0"/>
              <a:t>aiming at testing and </a:t>
            </a:r>
            <a:r>
              <a:rPr lang="en-US" sz="1500" dirty="0" err="1"/>
              <a:t>uptaking</a:t>
            </a:r>
            <a:r>
              <a:rPr lang="en-US" sz="1500" dirty="0"/>
              <a:t> SCP practices </a:t>
            </a:r>
            <a:r>
              <a:rPr lang="en-US" sz="1500" u="sng" dirty="0"/>
              <a:t>in MSMEs and among </a:t>
            </a:r>
            <a:r>
              <a:rPr lang="en-US" sz="1500" u="sng" dirty="0" smtClean="0"/>
              <a:t>consumers</a:t>
            </a:r>
            <a:r>
              <a:rPr lang="en-US" sz="1500" dirty="0" smtClean="0"/>
              <a:t> (at date: ca. 150 projects).</a:t>
            </a:r>
          </a:p>
          <a:p>
            <a:pPr lvl="1"/>
            <a:r>
              <a:rPr lang="en-US" sz="1400" b="1" dirty="0" smtClean="0"/>
              <a:t>Strong future priority</a:t>
            </a:r>
            <a:r>
              <a:rPr lang="en-US" sz="1400" dirty="0" smtClean="0"/>
              <a:t>: ensure linkages with IFIs to provide access to finance to MSMEs to integrate tested SCP solutions.</a:t>
            </a:r>
          </a:p>
          <a:p>
            <a:r>
              <a:rPr lang="en-US" sz="1500" b="1" dirty="0" smtClean="0">
                <a:solidFill>
                  <a:schemeClr val="tx2"/>
                </a:solidFill>
              </a:rPr>
              <a:t>At </a:t>
            </a:r>
            <a:r>
              <a:rPr lang="en-US" sz="1500" b="1" dirty="0">
                <a:solidFill>
                  <a:schemeClr val="tx2"/>
                </a:solidFill>
              </a:rPr>
              <a:t>policy level </a:t>
            </a:r>
            <a:r>
              <a:rPr lang="en-US" sz="1500" b="1" dirty="0" smtClean="0"/>
              <a:t>- The </a:t>
            </a:r>
            <a:r>
              <a:rPr lang="en-US" sz="1500" b="1" dirty="0"/>
              <a:t>outcomes of projects feed into policy dialogue </a:t>
            </a:r>
            <a:r>
              <a:rPr lang="en-US" sz="1500" dirty="0" smtClean="0"/>
              <a:t>to </a:t>
            </a:r>
            <a:r>
              <a:rPr lang="en-US" sz="1500" dirty="0"/>
              <a:t>influence national policies and regulatory frameworks for the promotion of a greener and more circular economy in </a:t>
            </a:r>
            <a:r>
              <a:rPr lang="en-US" sz="1500" dirty="0" smtClean="0"/>
              <a:t>the region. </a:t>
            </a:r>
            <a:endParaRPr lang="en-US" sz="1500" dirty="0"/>
          </a:p>
          <a:p>
            <a:pPr>
              <a:spcAft>
                <a:spcPts val="600"/>
              </a:spcAft>
            </a:pPr>
            <a:r>
              <a:rPr lang="en-US" sz="1500" b="1" dirty="0" smtClean="0"/>
              <a:t>Coordination mechanism with focal points </a:t>
            </a:r>
            <a:r>
              <a:rPr lang="en-US" sz="1500" dirty="0" smtClean="0"/>
              <a:t>in our EU Delegations and in each government in the region. Strong collaboration with regional environmental platforms and </a:t>
            </a:r>
            <a:r>
              <a:rPr lang="en-US" sz="1500" dirty="0" err="1" smtClean="0"/>
              <a:t>organisations</a:t>
            </a:r>
            <a:r>
              <a:rPr lang="en-US" sz="1500" dirty="0" smtClean="0"/>
              <a:t>.</a:t>
            </a:r>
          </a:p>
        </p:txBody>
      </p:sp>
      <p:sp>
        <p:nvSpPr>
          <p:cNvPr id="11" name="Text Placeholder 3"/>
          <p:cNvSpPr>
            <a:spLocks noGrp="1"/>
          </p:cNvSpPr>
          <p:nvPr>
            <p:ph type="body" sz="quarter" idx="3"/>
          </p:nvPr>
        </p:nvSpPr>
        <p:spPr>
          <a:xfrm>
            <a:off x="6199561" y="1174083"/>
            <a:ext cx="3341717" cy="823912"/>
          </a:xfrm>
        </p:spPr>
        <p:txBody>
          <a:bodyPr/>
          <a:lstStyle/>
          <a:p>
            <a:r>
              <a:rPr lang="en-GB" sz="2400" dirty="0"/>
              <a:t>How do we work</a:t>
            </a:r>
          </a:p>
        </p:txBody>
      </p:sp>
      <p:sp>
        <p:nvSpPr>
          <p:cNvPr id="12" name="Rectangle 11"/>
          <p:cNvSpPr/>
          <p:nvPr/>
        </p:nvSpPr>
        <p:spPr>
          <a:xfrm>
            <a:off x="2560839" y="6368159"/>
            <a:ext cx="8016240" cy="338554"/>
          </a:xfrm>
          <a:prstGeom prst="rect">
            <a:avLst/>
          </a:prstGeom>
        </p:spPr>
        <p:txBody>
          <a:bodyPr wrap="square">
            <a:spAutoFit/>
          </a:bodyPr>
          <a:lstStyle/>
          <a:p>
            <a:pPr>
              <a:spcAft>
                <a:spcPts val="600"/>
              </a:spcAft>
              <a:buFont typeface="Wingdings" panose="05000000000000000000" pitchFamily="2" charset="2"/>
              <a:buChar char="Ø"/>
            </a:pPr>
            <a:r>
              <a:rPr lang="en-US" sz="1600" dirty="0"/>
              <a:t>Programme Coordinator: </a:t>
            </a:r>
            <a:r>
              <a:rPr lang="it-IT" sz="1600" dirty="0">
                <a:hlinkClick r:id="rId3"/>
              </a:rPr>
              <a:t>Alessandra.LEPORE@ec.europa.eu</a:t>
            </a:r>
            <a:r>
              <a:rPr lang="it-IT" sz="1600" dirty="0"/>
              <a:t> </a:t>
            </a:r>
            <a:endParaRPr lang="en-GB" sz="1600" dirty="0"/>
          </a:p>
        </p:txBody>
      </p:sp>
    </p:spTree>
    <p:extLst>
      <p:ext uri="{BB962C8B-B14F-4D97-AF65-F5344CB8AC3E}">
        <p14:creationId xmlns:p14="http://schemas.microsoft.com/office/powerpoint/2010/main" val="28903706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1"/>
          </p:nvPr>
        </p:nvSpPr>
        <p:spPr/>
      </p:sp>
      <p:sp>
        <p:nvSpPr>
          <p:cNvPr id="3" name="Picture Placeholder 2"/>
          <p:cNvSpPr>
            <a:spLocks noGrp="1"/>
          </p:cNvSpPr>
          <p:nvPr>
            <p:ph type="pic" sz="quarter" idx="12"/>
          </p:nvPr>
        </p:nvSpPr>
        <p:spPr/>
      </p:sp>
      <p:sp>
        <p:nvSpPr>
          <p:cNvPr id="4" name="Picture Placeholder 3"/>
          <p:cNvSpPr>
            <a:spLocks noGrp="1"/>
          </p:cNvSpPr>
          <p:nvPr>
            <p:ph type="pic" sz="quarter" idx="13"/>
          </p:nvPr>
        </p:nvSpPr>
        <p:spPr/>
      </p:sp>
      <p:sp>
        <p:nvSpPr>
          <p:cNvPr id="5" name="Picture Placeholder 4"/>
          <p:cNvSpPr>
            <a:spLocks noGrp="1"/>
          </p:cNvSpPr>
          <p:nvPr>
            <p:ph type="pic" sz="quarter" idx="14"/>
          </p:nvPr>
        </p:nvSpPr>
        <p:spPr/>
      </p:sp>
      <p:sp>
        <p:nvSpPr>
          <p:cNvPr id="6" name="Picture Placeholder 5"/>
          <p:cNvSpPr>
            <a:spLocks noGrp="1"/>
          </p:cNvSpPr>
          <p:nvPr>
            <p:ph type="pic" sz="quarter" idx="15"/>
          </p:nvPr>
        </p:nvSpPr>
        <p:spPr/>
      </p:sp>
      <p:sp>
        <p:nvSpPr>
          <p:cNvPr id="7" name="Picture Placeholder 6"/>
          <p:cNvSpPr>
            <a:spLocks noGrp="1"/>
          </p:cNvSpPr>
          <p:nvPr>
            <p:ph type="pic" sz="quarter" idx="16"/>
          </p:nvPr>
        </p:nvSpPr>
        <p:spPr/>
      </p:sp>
      <p:sp>
        <p:nvSpPr>
          <p:cNvPr id="8" name="Picture Placeholder 7"/>
          <p:cNvSpPr>
            <a:spLocks noGrp="1"/>
          </p:cNvSpPr>
          <p:nvPr>
            <p:ph type="pic" sz="quarter" idx="17"/>
          </p:nvPr>
        </p:nvSpPr>
        <p:spPr/>
      </p:sp>
      <p:sp>
        <p:nvSpPr>
          <p:cNvPr id="9" name="Picture Placeholder 8"/>
          <p:cNvSpPr>
            <a:spLocks noGrp="1"/>
          </p:cNvSpPr>
          <p:nvPr>
            <p:ph type="pic" sz="quarter" idx="18"/>
          </p:nvPr>
        </p:nvSpPr>
        <p:spPr/>
      </p:sp>
      <p:sp>
        <p:nvSpPr>
          <p:cNvPr id="10" name="Picture Placeholder 9"/>
          <p:cNvSpPr>
            <a:spLocks noGrp="1"/>
          </p:cNvSpPr>
          <p:nvPr>
            <p:ph type="pic" sz="quarter" idx="19"/>
          </p:nvPr>
        </p:nvSpPr>
        <p:spPr/>
      </p:sp>
      <p:sp>
        <p:nvSpPr>
          <p:cNvPr id="11" name="Picture Placeholder 10"/>
          <p:cNvSpPr>
            <a:spLocks noGrp="1"/>
          </p:cNvSpPr>
          <p:nvPr>
            <p:ph type="pic" sz="quarter" idx="20"/>
          </p:nvPr>
        </p:nvSpPr>
        <p:spPr/>
      </p:sp>
      <p:pic>
        <p:nvPicPr>
          <p:cNvPr id="13" name="Picture 12"/>
          <p:cNvPicPr>
            <a:picLocks noChangeAspect="1"/>
          </p:cNvPicPr>
          <p:nvPr/>
        </p:nvPicPr>
        <p:blipFill>
          <a:blip r:embed="rId2"/>
          <a:stretch>
            <a:fillRect/>
          </a:stretch>
        </p:blipFill>
        <p:spPr>
          <a:xfrm>
            <a:off x="-544146" y="0"/>
            <a:ext cx="6800850" cy="6858000"/>
          </a:xfrm>
          <a:prstGeom prst="rect">
            <a:avLst/>
          </a:prstGeom>
        </p:spPr>
      </p:pic>
      <p:pic>
        <p:nvPicPr>
          <p:cNvPr id="14" name="Picture 13"/>
          <p:cNvPicPr>
            <a:picLocks noChangeAspect="1"/>
          </p:cNvPicPr>
          <p:nvPr/>
        </p:nvPicPr>
        <p:blipFill>
          <a:blip r:embed="rId3"/>
          <a:stretch>
            <a:fillRect/>
          </a:stretch>
        </p:blipFill>
        <p:spPr>
          <a:xfrm>
            <a:off x="6256704" y="82016"/>
            <a:ext cx="5915025" cy="7124700"/>
          </a:xfrm>
          <a:prstGeom prst="rect">
            <a:avLst/>
          </a:prstGeom>
        </p:spPr>
      </p:pic>
    </p:spTree>
    <p:extLst>
      <p:ext uri="{BB962C8B-B14F-4D97-AF65-F5344CB8AC3E}">
        <p14:creationId xmlns:p14="http://schemas.microsoft.com/office/powerpoint/2010/main" val="36846134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Links &amp; E-mail </a:t>
            </a:r>
            <a:r>
              <a:rPr lang="en-IE" dirty="0" smtClean="0"/>
              <a:t/>
            </a:r>
            <a:br>
              <a:rPr lang="en-IE" dirty="0" smtClean="0"/>
            </a:br>
            <a:endParaRPr lang="en-GB" dirty="0"/>
          </a:p>
        </p:txBody>
      </p:sp>
      <p:sp>
        <p:nvSpPr>
          <p:cNvPr id="3" name="Subtitle 2"/>
          <p:cNvSpPr>
            <a:spLocks noGrp="1"/>
          </p:cNvSpPr>
          <p:nvPr>
            <p:ph type="subTitle" idx="1"/>
          </p:nvPr>
        </p:nvSpPr>
        <p:spPr>
          <a:xfrm>
            <a:off x="759575" y="4646435"/>
            <a:ext cx="8941016" cy="1853519"/>
          </a:xfrm>
        </p:spPr>
        <p:txBody>
          <a:bodyPr wrap="square" anchor="b" anchorCtr="0"/>
          <a:lstStyle/>
          <a:p>
            <a:r>
              <a:rPr lang="en-US" sz="1050" b="1" dirty="0"/>
              <a:t>© European Union </a:t>
            </a:r>
            <a:r>
              <a:rPr lang="en-US" sz="1050" b="1" dirty="0" smtClean="0"/>
              <a:t>2022</a:t>
            </a:r>
            <a:endParaRPr lang="en-US" sz="1050" b="1" dirty="0"/>
          </a:p>
        </p:txBody>
      </p:sp>
      <p:sp>
        <p:nvSpPr>
          <p:cNvPr id="4" name="TextBox 3"/>
          <p:cNvSpPr txBox="1"/>
          <p:nvPr/>
        </p:nvSpPr>
        <p:spPr>
          <a:xfrm>
            <a:off x="289949" y="3467713"/>
            <a:ext cx="11306432" cy="3754874"/>
          </a:xfrm>
          <a:prstGeom prst="rect">
            <a:avLst/>
          </a:prstGeom>
          <a:noFill/>
        </p:spPr>
        <p:txBody>
          <a:bodyPr wrap="square" rtlCol="0">
            <a:spAutoFit/>
          </a:bodyPr>
          <a:lstStyle/>
          <a:p>
            <a:pPr>
              <a:spcAft>
                <a:spcPts val="600"/>
              </a:spcAft>
            </a:pPr>
            <a:r>
              <a:rPr lang="en-GB" b="1" dirty="0" smtClean="0"/>
              <a:t>Global Europe </a:t>
            </a:r>
            <a:r>
              <a:rPr lang="en-GB" dirty="0" smtClean="0"/>
              <a:t>programming: </a:t>
            </a:r>
            <a:r>
              <a:rPr lang="en-GB" dirty="0" smtClean="0">
                <a:hlinkClick r:id="rId3"/>
              </a:rPr>
              <a:t>https</a:t>
            </a:r>
            <a:r>
              <a:rPr lang="en-GB" dirty="0">
                <a:hlinkClick r:id="rId3"/>
              </a:rPr>
              <a:t>://</a:t>
            </a:r>
            <a:r>
              <a:rPr lang="en-GB" dirty="0" smtClean="0">
                <a:hlinkClick r:id="rId3"/>
              </a:rPr>
              <a:t>ec.europa.eu/international-partnerships/global-europe-programming_en</a:t>
            </a:r>
            <a:endParaRPr lang="en-GB" dirty="0" smtClean="0"/>
          </a:p>
          <a:p>
            <a:pPr>
              <a:spcAft>
                <a:spcPts val="600"/>
              </a:spcAft>
            </a:pPr>
            <a:r>
              <a:rPr lang="fr-BE" b="1" dirty="0" smtClean="0"/>
              <a:t>EU </a:t>
            </a:r>
            <a:r>
              <a:rPr lang="fr-BE" b="1" dirty="0" err="1" smtClean="0"/>
              <a:t>Strategy</a:t>
            </a:r>
            <a:r>
              <a:rPr lang="fr-BE" b="1" dirty="0" smtClean="0"/>
              <a:t> in the </a:t>
            </a:r>
            <a:r>
              <a:rPr lang="fr-BE" b="1" dirty="0"/>
              <a:t>Indo Pacific</a:t>
            </a:r>
            <a:r>
              <a:rPr lang="fr-BE" dirty="0"/>
              <a:t>: </a:t>
            </a:r>
            <a:r>
              <a:rPr lang="fr-BE" dirty="0">
                <a:hlinkClick r:id="rId4"/>
              </a:rPr>
              <a:t>https://</a:t>
            </a:r>
            <a:r>
              <a:rPr lang="fr-BE" dirty="0" smtClean="0">
                <a:hlinkClick r:id="rId4"/>
              </a:rPr>
              <a:t>ec.europa.eu/commission/presscorner/detail/en/QANDA_21_4709</a:t>
            </a:r>
            <a:endParaRPr lang="fr-BE" dirty="0" smtClean="0"/>
          </a:p>
          <a:p>
            <a:pPr>
              <a:spcAft>
                <a:spcPts val="600"/>
              </a:spcAft>
            </a:pPr>
            <a:r>
              <a:rPr lang="en-US" b="1" dirty="0" smtClean="0"/>
              <a:t>Global </a:t>
            </a:r>
            <a:r>
              <a:rPr lang="en-US" b="1" dirty="0"/>
              <a:t>Gateway</a:t>
            </a:r>
            <a:r>
              <a:rPr lang="en-US" dirty="0">
                <a:solidFill>
                  <a:srgbClr val="0356B1"/>
                </a:solidFill>
              </a:rPr>
              <a:t>: </a:t>
            </a:r>
            <a:r>
              <a:rPr lang="en-US" dirty="0">
                <a:solidFill>
                  <a:srgbClr val="0356B1"/>
                </a:solidFill>
                <a:hlinkClick r:id="rId5"/>
              </a:rPr>
              <a:t>https://</a:t>
            </a:r>
            <a:r>
              <a:rPr lang="en-US" dirty="0" smtClean="0">
                <a:solidFill>
                  <a:srgbClr val="0356B1"/>
                </a:solidFill>
                <a:hlinkClick r:id="rId5"/>
              </a:rPr>
              <a:t>ec.europa.eu/info/strategy/priorities-2019-2024/stronger-europe-world/global-gateway_en</a:t>
            </a:r>
            <a:endParaRPr lang="en-US" dirty="0" smtClean="0">
              <a:solidFill>
                <a:srgbClr val="0356B1"/>
              </a:solidFill>
            </a:endParaRPr>
          </a:p>
          <a:p>
            <a:pPr>
              <a:spcAft>
                <a:spcPts val="600"/>
              </a:spcAft>
            </a:pPr>
            <a:r>
              <a:rPr lang="en-US" b="1" dirty="0" smtClean="0"/>
              <a:t>SWITCH Asia</a:t>
            </a:r>
            <a:r>
              <a:rPr lang="en-US" b="1" dirty="0"/>
              <a:t>: </a:t>
            </a:r>
            <a:r>
              <a:rPr lang="en-US" dirty="0"/>
              <a:t>http://www.switch-asia.eu/</a:t>
            </a:r>
          </a:p>
          <a:p>
            <a:pPr>
              <a:spcAft>
                <a:spcPts val="1200"/>
              </a:spcAft>
            </a:pPr>
            <a:r>
              <a:rPr lang="en-US" b="1" dirty="0" smtClean="0"/>
              <a:t>Horizon Europe</a:t>
            </a:r>
            <a:r>
              <a:rPr lang="en-US" dirty="0" smtClean="0"/>
              <a:t>: Research </a:t>
            </a:r>
            <a:r>
              <a:rPr lang="en-US" dirty="0"/>
              <a:t>and innovation funding programme until </a:t>
            </a:r>
            <a:r>
              <a:rPr lang="en-US" dirty="0" smtClean="0"/>
              <a:t>2027: </a:t>
            </a:r>
            <a:r>
              <a:rPr lang="en-US" dirty="0" smtClean="0">
                <a:hlinkClick r:id="rId6"/>
              </a:rPr>
              <a:t>https</a:t>
            </a:r>
            <a:r>
              <a:rPr lang="en-US" dirty="0">
                <a:hlinkClick r:id="rId6"/>
              </a:rPr>
              <a:t>://</a:t>
            </a:r>
            <a:r>
              <a:rPr lang="en-US" dirty="0" smtClean="0">
                <a:hlinkClick r:id="rId6"/>
              </a:rPr>
              <a:t>ec.europa.eu/programmes/horizon2020/en/area/international-cooperation</a:t>
            </a:r>
            <a:endParaRPr lang="en-US" dirty="0" smtClean="0"/>
          </a:p>
          <a:p>
            <a:pPr>
              <a:spcAft>
                <a:spcPts val="600"/>
              </a:spcAft>
            </a:pPr>
            <a:r>
              <a:rPr lang="en-US" b="1" dirty="0" smtClean="0"/>
              <a:t>E-mail</a:t>
            </a:r>
            <a:r>
              <a:rPr lang="en-US" b="1" dirty="0"/>
              <a:t>: </a:t>
            </a:r>
            <a:r>
              <a:rPr lang="en-US" dirty="0" smtClean="0">
                <a:hlinkClick r:id="rId7"/>
              </a:rPr>
              <a:t>jean-christophe.virieu@ec.europa.eu</a:t>
            </a:r>
            <a:r>
              <a:rPr lang="en-US" dirty="0" smtClean="0"/>
              <a:t> / SWITCH: </a:t>
            </a:r>
            <a:r>
              <a:rPr lang="it-IT" dirty="0">
                <a:hlinkClick r:id="rId8"/>
              </a:rPr>
              <a:t>Alessandra.LEPORE@ec.europa.eu</a:t>
            </a:r>
            <a:r>
              <a:rPr lang="it-IT" dirty="0"/>
              <a:t> </a:t>
            </a:r>
            <a:endParaRPr lang="en-GB" dirty="0"/>
          </a:p>
          <a:p>
            <a:pPr>
              <a:spcAft>
                <a:spcPts val="600"/>
              </a:spcAft>
            </a:pPr>
            <a:endParaRPr lang="en-US" dirty="0" smtClean="0"/>
          </a:p>
          <a:p>
            <a:endParaRPr lang="en-US" dirty="0" smtClean="0"/>
          </a:p>
          <a:p>
            <a:endParaRPr lang="en-GB" dirty="0"/>
          </a:p>
        </p:txBody>
      </p:sp>
    </p:spTree>
    <p:extLst>
      <p:ext uri="{BB962C8B-B14F-4D97-AF65-F5344CB8AC3E}">
        <p14:creationId xmlns:p14="http://schemas.microsoft.com/office/powerpoint/2010/main" val="1882124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0851" y="2665504"/>
            <a:ext cx="11061147" cy="658343"/>
          </a:xfrm>
        </p:spPr>
        <p:txBody>
          <a:bodyPr/>
          <a:lstStyle/>
          <a:p>
            <a:pPr>
              <a:lnSpc>
                <a:spcPct val="100000"/>
              </a:lnSpc>
              <a:spcBef>
                <a:spcPts val="0"/>
              </a:spcBef>
            </a:pPr>
            <a:r>
              <a:rPr lang="en-GB" sz="4000" dirty="0" smtClean="0"/>
              <a:t>Implementing EU Policies and strategies</a:t>
            </a:r>
            <a:endParaRPr lang="en-GB" sz="4000" b="1" dirty="0"/>
          </a:p>
        </p:txBody>
      </p:sp>
      <p:sp>
        <p:nvSpPr>
          <p:cNvPr id="3" name="Subtitle 2"/>
          <p:cNvSpPr>
            <a:spLocks noGrp="1"/>
          </p:cNvSpPr>
          <p:nvPr>
            <p:ph type="subTitle" idx="1"/>
          </p:nvPr>
        </p:nvSpPr>
        <p:spPr>
          <a:xfrm>
            <a:off x="1149816" y="3331822"/>
            <a:ext cx="10310069" cy="1033649"/>
          </a:xfrm>
        </p:spPr>
        <p:txBody>
          <a:bodyPr/>
          <a:lstStyle/>
          <a:p>
            <a:pPr>
              <a:spcAft>
                <a:spcPts val="450"/>
              </a:spcAft>
            </a:pPr>
            <a:r>
              <a:rPr lang="fr-BE" dirty="0"/>
              <a:t>Global Gateway </a:t>
            </a:r>
          </a:p>
          <a:p>
            <a:pPr>
              <a:spcAft>
                <a:spcPts val="450"/>
              </a:spcAft>
            </a:pPr>
            <a:r>
              <a:rPr lang="fr-BE" dirty="0" smtClean="0"/>
              <a:t>EU </a:t>
            </a:r>
            <a:r>
              <a:rPr lang="fr-BE" dirty="0" err="1"/>
              <a:t>strategy</a:t>
            </a:r>
            <a:r>
              <a:rPr lang="fr-BE" dirty="0"/>
              <a:t> for </a:t>
            </a:r>
            <a:r>
              <a:rPr lang="fr-BE" dirty="0" err="1"/>
              <a:t>cooperation</a:t>
            </a:r>
            <a:r>
              <a:rPr lang="fr-BE" dirty="0"/>
              <a:t> in the Indo Pacific </a:t>
            </a:r>
          </a:p>
        </p:txBody>
      </p:sp>
      <p:sp>
        <p:nvSpPr>
          <p:cNvPr id="4" name="Title 1"/>
          <p:cNvSpPr txBox="1">
            <a:spLocks/>
          </p:cNvSpPr>
          <p:nvPr/>
        </p:nvSpPr>
        <p:spPr>
          <a:xfrm>
            <a:off x="1190069" y="4197691"/>
            <a:ext cx="10269816" cy="854469"/>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6000" kern="1200">
                <a:solidFill>
                  <a:schemeClr val="accent5"/>
                </a:solidFill>
                <a:latin typeface="+mj-lt"/>
                <a:ea typeface="+mj-ea"/>
                <a:cs typeface="+mj-cs"/>
              </a:defRPr>
            </a:lvl1pPr>
          </a:lstStyle>
          <a:p>
            <a:pPr>
              <a:lnSpc>
                <a:spcPct val="100000"/>
              </a:lnSpc>
              <a:spcBef>
                <a:spcPts val="0"/>
              </a:spcBef>
            </a:pPr>
            <a:r>
              <a:rPr lang="en-GB" sz="4000" dirty="0" smtClean="0"/>
              <a:t>Fostering EU engagement</a:t>
            </a:r>
            <a:endParaRPr lang="en-GB" sz="4000" b="1" dirty="0"/>
          </a:p>
        </p:txBody>
      </p:sp>
      <p:sp>
        <p:nvSpPr>
          <p:cNvPr id="5" name="Subtitle 2"/>
          <p:cNvSpPr txBox="1">
            <a:spLocks/>
          </p:cNvSpPr>
          <p:nvPr/>
        </p:nvSpPr>
        <p:spPr>
          <a:xfrm>
            <a:off x="1238335" y="5124921"/>
            <a:ext cx="10310069" cy="1039944"/>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450"/>
              </a:spcAft>
            </a:pPr>
            <a:r>
              <a:rPr lang="fr-BE" dirty="0" smtClean="0"/>
              <a:t>Global Europe: </a:t>
            </a:r>
            <a:r>
              <a:rPr lang="en-US" dirty="0" smtClean="0"/>
              <a:t>The </a:t>
            </a:r>
            <a:r>
              <a:rPr lang="en-US" dirty="0" err="1"/>
              <a:t>Neighbourhood</a:t>
            </a:r>
            <a:r>
              <a:rPr lang="en-US" dirty="0"/>
              <a:t>, Development and International </a:t>
            </a:r>
            <a:r>
              <a:rPr lang="en-US" dirty="0" smtClean="0"/>
              <a:t>Cooperation </a:t>
            </a:r>
            <a:r>
              <a:rPr lang="en-US" dirty="0"/>
              <a:t>Instrument </a:t>
            </a:r>
            <a:endParaRPr lang="en-GB" dirty="0" smtClean="0"/>
          </a:p>
        </p:txBody>
      </p:sp>
      <p:sp>
        <p:nvSpPr>
          <p:cNvPr id="6" name="Title 1"/>
          <p:cNvSpPr txBox="1">
            <a:spLocks/>
          </p:cNvSpPr>
          <p:nvPr/>
        </p:nvSpPr>
        <p:spPr>
          <a:xfrm>
            <a:off x="1130851" y="446991"/>
            <a:ext cx="10676038" cy="702796"/>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6000" kern="1200">
                <a:solidFill>
                  <a:schemeClr val="accent5"/>
                </a:solidFill>
                <a:latin typeface="+mj-lt"/>
                <a:ea typeface="+mj-ea"/>
                <a:cs typeface="+mj-cs"/>
              </a:defRPr>
            </a:lvl1pPr>
          </a:lstStyle>
          <a:p>
            <a:pPr>
              <a:lnSpc>
                <a:spcPct val="100000"/>
              </a:lnSpc>
              <a:spcBef>
                <a:spcPts val="0"/>
              </a:spcBef>
            </a:pPr>
            <a:r>
              <a:rPr lang="en-GB" sz="4000" dirty="0" smtClean="0"/>
              <a:t>Delivering on Global commitments</a:t>
            </a:r>
            <a:endParaRPr lang="en-GB" sz="4000" b="1" dirty="0"/>
          </a:p>
        </p:txBody>
      </p:sp>
      <p:sp>
        <p:nvSpPr>
          <p:cNvPr id="7" name="Subtitle 2"/>
          <p:cNvSpPr txBox="1">
            <a:spLocks/>
          </p:cNvSpPr>
          <p:nvPr/>
        </p:nvSpPr>
        <p:spPr>
          <a:xfrm>
            <a:off x="1149816" y="1156925"/>
            <a:ext cx="10291106" cy="1472153"/>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450"/>
              </a:spcAft>
            </a:pPr>
            <a:r>
              <a:rPr lang="fr-BE" dirty="0" smtClean="0"/>
              <a:t>2030 Agenda for </a:t>
            </a:r>
            <a:r>
              <a:rPr lang="fr-BE" dirty="0" err="1" smtClean="0"/>
              <a:t>Sustainable</a:t>
            </a:r>
            <a:r>
              <a:rPr lang="fr-BE" dirty="0" smtClean="0"/>
              <a:t> </a:t>
            </a:r>
            <a:r>
              <a:rPr lang="fr-BE" dirty="0" err="1" smtClean="0"/>
              <a:t>development</a:t>
            </a:r>
            <a:endParaRPr lang="fr-BE" dirty="0" smtClean="0"/>
          </a:p>
          <a:p>
            <a:pPr>
              <a:spcAft>
                <a:spcPts val="450"/>
              </a:spcAft>
            </a:pPr>
            <a:r>
              <a:rPr lang="en-GB" dirty="0"/>
              <a:t>European </a:t>
            </a:r>
            <a:r>
              <a:rPr lang="en-GB" dirty="0" smtClean="0"/>
              <a:t>Consensus on Development – 2017</a:t>
            </a:r>
          </a:p>
          <a:p>
            <a:pPr>
              <a:spcAft>
                <a:spcPts val="450"/>
              </a:spcAft>
            </a:pPr>
            <a:r>
              <a:rPr lang="en-US" dirty="0" smtClean="0"/>
              <a:t>The </a:t>
            </a:r>
            <a:r>
              <a:rPr lang="en-US" dirty="0"/>
              <a:t>Paris Agreement on Climate </a:t>
            </a:r>
            <a:r>
              <a:rPr lang="en-US" dirty="0" smtClean="0"/>
              <a:t>Change </a:t>
            </a:r>
            <a:endParaRPr lang="fr-BE" dirty="0" smtClean="0"/>
          </a:p>
        </p:txBody>
      </p:sp>
    </p:spTree>
    <p:extLst>
      <p:ext uri="{BB962C8B-B14F-4D97-AF65-F5344CB8AC3E}">
        <p14:creationId xmlns:p14="http://schemas.microsoft.com/office/powerpoint/2010/main" val="24672299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936217" y="188828"/>
            <a:ext cx="11689214" cy="782357"/>
          </a:xfrm>
        </p:spPr>
        <p:txBody>
          <a:bodyPr/>
          <a:lstStyle/>
          <a:p>
            <a:endParaRPr lang="en-US" sz="2650" dirty="0"/>
          </a:p>
        </p:txBody>
      </p:sp>
      <p:sp>
        <p:nvSpPr>
          <p:cNvPr id="4" name="Content Placeholder 3"/>
          <p:cNvSpPr>
            <a:spLocks noGrp="1"/>
          </p:cNvSpPr>
          <p:nvPr>
            <p:ph sz="half" idx="1"/>
          </p:nvPr>
        </p:nvSpPr>
        <p:spPr/>
        <p:txBody>
          <a:bodyPr/>
          <a:lstStyle/>
          <a:p>
            <a:endParaRPr lang="en-GB"/>
          </a:p>
        </p:txBody>
      </p:sp>
      <p:sp>
        <p:nvSpPr>
          <p:cNvPr id="5" name="Content Placeholder 4"/>
          <p:cNvSpPr>
            <a:spLocks noGrp="1"/>
          </p:cNvSpPr>
          <p:nvPr>
            <p:ph sz="half" idx="2"/>
          </p:nvPr>
        </p:nvSpPr>
        <p:spPr/>
        <p:txBody>
          <a:bodyPr/>
          <a:lstStyle/>
          <a:p>
            <a:endParaRPr lang="en-GB"/>
          </a:p>
        </p:txBody>
      </p:sp>
      <p:pic>
        <p:nvPicPr>
          <p:cNvPr id="6" name="Picture 5"/>
          <p:cNvPicPr>
            <a:picLocks noChangeAspect="1"/>
          </p:cNvPicPr>
          <p:nvPr/>
        </p:nvPicPr>
        <p:blipFill>
          <a:blip r:embed="rId3"/>
          <a:stretch>
            <a:fillRect/>
          </a:stretch>
        </p:blipFill>
        <p:spPr>
          <a:xfrm>
            <a:off x="-19452" y="0"/>
            <a:ext cx="12302068" cy="5732060"/>
          </a:xfrm>
          <a:prstGeom prst="rect">
            <a:avLst/>
          </a:prstGeom>
        </p:spPr>
      </p:pic>
    </p:spTree>
    <p:extLst>
      <p:ext uri="{BB962C8B-B14F-4D97-AF65-F5344CB8AC3E}">
        <p14:creationId xmlns:p14="http://schemas.microsoft.com/office/powerpoint/2010/main" val="1754336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a:stretch>
            <a:fillRect/>
          </a:stretch>
        </p:blipFill>
        <p:spPr>
          <a:xfrm>
            <a:off x="8419661" y="4192341"/>
            <a:ext cx="475529" cy="1339778"/>
          </a:xfrm>
          <a:prstGeom prst="rect">
            <a:avLst/>
          </a:prstGeom>
        </p:spPr>
      </p:pic>
      <p:pic>
        <p:nvPicPr>
          <p:cNvPr id="11" name="Picture 10"/>
          <p:cNvPicPr>
            <a:picLocks noChangeAspect="1"/>
          </p:cNvPicPr>
          <p:nvPr/>
        </p:nvPicPr>
        <p:blipFill>
          <a:blip r:embed="rId3"/>
          <a:stretch>
            <a:fillRect/>
          </a:stretch>
        </p:blipFill>
        <p:spPr>
          <a:xfrm>
            <a:off x="3142298" y="4192342"/>
            <a:ext cx="475529" cy="1458650"/>
          </a:xfrm>
          <a:prstGeom prst="rect">
            <a:avLst/>
          </a:prstGeom>
        </p:spPr>
      </p:pic>
      <p:pic>
        <p:nvPicPr>
          <p:cNvPr id="5" name="Picture Placeholder 4"/>
          <p:cNvPicPr>
            <a:picLocks noGrp="1" noChangeAspect="1"/>
          </p:cNvPicPr>
          <p:nvPr>
            <p:ph type="pic" sz="quarter" idx="12"/>
          </p:nvPr>
        </p:nvPicPr>
        <p:blipFill>
          <a:blip r:embed="rId4"/>
          <a:srcRect l="16705" r="16705"/>
          <a:stretch>
            <a:fillRect/>
          </a:stretch>
        </p:blipFill>
        <p:spPr>
          <a:xfrm>
            <a:off x="2732503" y="4462144"/>
            <a:ext cx="2139950" cy="2139950"/>
          </a:xfrm>
          <a:prstGeom prst="rect">
            <a:avLst/>
          </a:prstGeom>
        </p:spPr>
      </p:pic>
      <p:pic>
        <p:nvPicPr>
          <p:cNvPr id="6" name="Picture Placeholder 5"/>
          <p:cNvPicPr>
            <a:picLocks noGrp="1" noChangeAspect="1"/>
          </p:cNvPicPr>
          <p:nvPr>
            <p:ph type="pic" sz="quarter" idx="13"/>
          </p:nvPr>
        </p:nvPicPr>
        <p:blipFill>
          <a:blip r:embed="rId5"/>
          <a:srcRect l="16705" r="16705"/>
          <a:stretch>
            <a:fillRect/>
          </a:stretch>
        </p:blipFill>
        <p:spPr>
          <a:xfrm>
            <a:off x="4991100" y="1493838"/>
            <a:ext cx="2138363" cy="2138362"/>
          </a:xfrm>
          <a:prstGeom prst="rect">
            <a:avLst/>
          </a:prstGeom>
        </p:spPr>
      </p:pic>
      <p:pic>
        <p:nvPicPr>
          <p:cNvPr id="8" name="Picture Placeholder 7"/>
          <p:cNvPicPr>
            <a:picLocks noGrp="1" noChangeAspect="1"/>
          </p:cNvPicPr>
          <p:nvPr>
            <p:ph type="pic" sz="quarter" idx="14"/>
          </p:nvPr>
        </p:nvPicPr>
        <p:blipFill>
          <a:blip r:embed="rId6"/>
          <a:srcRect l="16705" r="16705"/>
          <a:stretch>
            <a:fillRect/>
          </a:stretch>
        </p:blipFill>
        <p:spPr>
          <a:xfrm>
            <a:off x="7294944" y="4462144"/>
            <a:ext cx="2139950" cy="2139950"/>
          </a:xfrm>
          <a:prstGeom prst="rect">
            <a:avLst/>
          </a:prstGeom>
        </p:spPr>
      </p:pic>
      <p:sp>
        <p:nvSpPr>
          <p:cNvPr id="23" name="Content Placeholder 22"/>
          <p:cNvSpPr>
            <a:spLocks noGrp="1"/>
          </p:cNvSpPr>
          <p:nvPr>
            <p:ph sz="quarter" idx="15"/>
          </p:nvPr>
        </p:nvSpPr>
        <p:spPr>
          <a:xfrm>
            <a:off x="466344" y="3901746"/>
            <a:ext cx="2182842" cy="1249363"/>
          </a:xfrm>
        </p:spPr>
        <p:txBody>
          <a:bodyPr/>
          <a:lstStyle/>
          <a:p>
            <a:r>
              <a:rPr lang="en-GB" sz="2400" b="1" dirty="0"/>
              <a:t>Digitalisation</a:t>
            </a:r>
          </a:p>
        </p:txBody>
      </p:sp>
      <p:sp>
        <p:nvSpPr>
          <p:cNvPr id="24" name="Content Placeholder 23"/>
          <p:cNvSpPr>
            <a:spLocks noGrp="1"/>
          </p:cNvSpPr>
          <p:nvPr>
            <p:ph sz="quarter" idx="16"/>
          </p:nvPr>
        </p:nvSpPr>
        <p:spPr>
          <a:xfrm>
            <a:off x="2772006" y="3567659"/>
            <a:ext cx="2082800" cy="1249363"/>
          </a:xfrm>
        </p:spPr>
        <p:txBody>
          <a:bodyPr/>
          <a:lstStyle/>
          <a:p>
            <a:r>
              <a:rPr lang="en-GB" sz="2400" b="1" dirty="0"/>
              <a:t>Climate &amp; energy</a:t>
            </a:r>
          </a:p>
        </p:txBody>
      </p:sp>
      <p:sp>
        <p:nvSpPr>
          <p:cNvPr id="25" name="Content Placeholder 24"/>
          <p:cNvSpPr>
            <a:spLocks noGrp="1"/>
          </p:cNvSpPr>
          <p:nvPr>
            <p:ph sz="quarter" idx="17"/>
          </p:nvPr>
        </p:nvSpPr>
        <p:spPr>
          <a:xfrm>
            <a:off x="5047003" y="3860775"/>
            <a:ext cx="2082800" cy="1249363"/>
          </a:xfrm>
        </p:spPr>
        <p:txBody>
          <a:bodyPr/>
          <a:lstStyle/>
          <a:p>
            <a:r>
              <a:rPr lang="en-GB" sz="2400" b="1" dirty="0"/>
              <a:t>Transport</a:t>
            </a:r>
          </a:p>
        </p:txBody>
      </p:sp>
      <p:sp>
        <p:nvSpPr>
          <p:cNvPr id="26" name="Content Placeholder 25"/>
          <p:cNvSpPr>
            <a:spLocks noGrp="1"/>
          </p:cNvSpPr>
          <p:nvPr>
            <p:ph sz="quarter" idx="18"/>
          </p:nvPr>
        </p:nvSpPr>
        <p:spPr>
          <a:xfrm>
            <a:off x="7378261" y="3860775"/>
            <a:ext cx="2082800" cy="1249363"/>
          </a:xfrm>
        </p:spPr>
        <p:txBody>
          <a:bodyPr/>
          <a:lstStyle/>
          <a:p>
            <a:r>
              <a:rPr lang="en-GB" sz="2400" b="1" dirty="0"/>
              <a:t>Health</a:t>
            </a:r>
          </a:p>
        </p:txBody>
      </p:sp>
      <p:sp>
        <p:nvSpPr>
          <p:cNvPr id="13" name="Content Placeholder 25"/>
          <p:cNvSpPr txBox="1">
            <a:spLocks/>
          </p:cNvSpPr>
          <p:nvPr/>
        </p:nvSpPr>
        <p:spPr>
          <a:xfrm>
            <a:off x="9544378" y="3858992"/>
            <a:ext cx="2082800" cy="1249363"/>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1" dirty="0"/>
              <a:t>Education &amp; research</a:t>
            </a:r>
          </a:p>
        </p:txBody>
      </p:sp>
      <p:pic>
        <p:nvPicPr>
          <p:cNvPr id="9" name="Picture 8"/>
          <p:cNvPicPr>
            <a:picLocks noChangeAspect="1"/>
          </p:cNvPicPr>
          <p:nvPr/>
        </p:nvPicPr>
        <p:blipFill>
          <a:blip r:embed="rId7"/>
          <a:stretch>
            <a:fillRect/>
          </a:stretch>
        </p:blipFill>
        <p:spPr>
          <a:xfrm>
            <a:off x="9544378" y="1492904"/>
            <a:ext cx="2176277" cy="2138400"/>
          </a:xfrm>
          <a:prstGeom prst="rect">
            <a:avLst/>
          </a:prstGeom>
        </p:spPr>
      </p:pic>
      <p:sp>
        <p:nvSpPr>
          <p:cNvPr id="10" name="TextBox 9"/>
          <p:cNvSpPr txBox="1"/>
          <p:nvPr/>
        </p:nvSpPr>
        <p:spPr>
          <a:xfrm>
            <a:off x="5724144" y="4261104"/>
            <a:ext cx="475488" cy="1271015"/>
          </a:xfrm>
          <a:prstGeom prst="rect">
            <a:avLst/>
          </a:prstGeom>
          <a:solidFill>
            <a:schemeClr val="bg1"/>
          </a:solidFill>
          <a:ln>
            <a:noFill/>
          </a:ln>
        </p:spPr>
        <p:txBody>
          <a:bodyPr wrap="square" rtlCol="0">
            <a:spAutoFit/>
          </a:bodyPr>
          <a:lstStyle/>
          <a:p>
            <a:endParaRPr lang="en-US" dirty="0"/>
          </a:p>
        </p:txBody>
      </p:sp>
      <p:sp>
        <p:nvSpPr>
          <p:cNvPr id="12" name="TextBox 11"/>
          <p:cNvSpPr txBox="1"/>
          <p:nvPr/>
        </p:nvSpPr>
        <p:spPr>
          <a:xfrm>
            <a:off x="247743" y="4924066"/>
            <a:ext cx="1918889" cy="1477328"/>
          </a:xfrm>
          <a:prstGeom prst="rect">
            <a:avLst/>
          </a:prstGeom>
          <a:solidFill>
            <a:srgbClr val="FFC000"/>
          </a:solidFill>
          <a:ln w="38100">
            <a:solidFill>
              <a:srgbClr val="004494"/>
            </a:solidFill>
          </a:ln>
        </p:spPr>
        <p:txBody>
          <a:bodyPr wrap="square" rtlCol="0">
            <a:spAutoFit/>
          </a:bodyPr>
          <a:lstStyle/>
          <a:p>
            <a:pPr marL="285750" indent="-285750">
              <a:buFont typeface="Wingdings" panose="05000000000000000000" pitchFamily="2" charset="2"/>
              <a:buChar char="à"/>
            </a:pPr>
            <a:r>
              <a:rPr lang="en-IE" dirty="0">
                <a:sym typeface="Wingdings" panose="05000000000000000000" pitchFamily="2" charset="2"/>
              </a:rPr>
              <a:t>Physical infrastructure</a:t>
            </a:r>
          </a:p>
          <a:p>
            <a:pPr marL="285750" indent="-285750">
              <a:buFont typeface="Wingdings" panose="05000000000000000000" pitchFamily="2" charset="2"/>
              <a:buChar char="à"/>
            </a:pPr>
            <a:r>
              <a:rPr lang="en-IE" dirty="0">
                <a:sym typeface="Wingdings" panose="05000000000000000000" pitchFamily="2" charset="2"/>
              </a:rPr>
              <a:t>Regulatory environment</a:t>
            </a:r>
            <a:endParaRPr lang="en-US" dirty="0"/>
          </a:p>
          <a:p>
            <a:pPr marL="285750" indent="-285750">
              <a:buFont typeface="Wingdings" panose="05000000000000000000" pitchFamily="2" charset="2"/>
              <a:buChar char="à"/>
            </a:pPr>
            <a:r>
              <a:rPr lang="en-IE" dirty="0">
                <a:sym typeface="Wingdings" panose="05000000000000000000" pitchFamily="2" charset="2"/>
              </a:rPr>
              <a:t>Soft skills</a:t>
            </a:r>
          </a:p>
        </p:txBody>
      </p:sp>
      <p:pic>
        <p:nvPicPr>
          <p:cNvPr id="14" name="Picture 13"/>
          <p:cNvPicPr>
            <a:picLocks noChangeAspect="1"/>
          </p:cNvPicPr>
          <p:nvPr/>
        </p:nvPicPr>
        <p:blipFill>
          <a:blip r:embed="rId8"/>
          <a:stretch>
            <a:fillRect/>
          </a:stretch>
        </p:blipFill>
        <p:spPr>
          <a:xfrm>
            <a:off x="446359" y="1482205"/>
            <a:ext cx="2129826" cy="2085454"/>
          </a:xfrm>
          <a:prstGeom prst="rect">
            <a:avLst/>
          </a:prstGeom>
        </p:spPr>
      </p:pic>
      <p:sp>
        <p:nvSpPr>
          <p:cNvPr id="18" name="Title 5"/>
          <p:cNvSpPr txBox="1">
            <a:spLocks/>
          </p:cNvSpPr>
          <p:nvPr/>
        </p:nvSpPr>
        <p:spPr>
          <a:xfrm>
            <a:off x="936217" y="543503"/>
            <a:ext cx="11255783"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2600" dirty="0" smtClean="0"/>
              <a:t>Global Gateway</a:t>
            </a:r>
            <a:endParaRPr lang="en-US" sz="2600" dirty="0"/>
          </a:p>
          <a:p>
            <a:pPr>
              <a:lnSpc>
                <a:spcPct val="100000"/>
              </a:lnSpc>
            </a:pPr>
            <a:endParaRPr lang="en-US" sz="900" dirty="0"/>
          </a:p>
          <a:p>
            <a:pPr>
              <a:lnSpc>
                <a:spcPct val="100000"/>
              </a:lnSpc>
            </a:pPr>
            <a:r>
              <a:rPr lang="en-US" sz="2800" dirty="0" smtClean="0"/>
              <a:t>Investment priorities</a:t>
            </a:r>
            <a:endParaRPr lang="en-US" sz="3200" dirty="0"/>
          </a:p>
        </p:txBody>
      </p:sp>
    </p:spTree>
    <p:extLst>
      <p:ext uri="{BB962C8B-B14F-4D97-AF65-F5344CB8AC3E}">
        <p14:creationId xmlns:p14="http://schemas.microsoft.com/office/powerpoint/2010/main" val="173107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24" grpId="0" build="p"/>
      <p:bldP spid="25" grpId="0" build="p"/>
      <p:bldP spid="26" grpId="0" build="p"/>
      <p:bldP spid="13" grpId="0"/>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800" dirty="0" smtClean="0"/>
              <a:t>Global Gateway</a:t>
            </a:r>
            <a:r>
              <a:rPr lang="en-IE" b="1" dirty="0" smtClean="0"/>
              <a:t/>
            </a:r>
            <a:br>
              <a:rPr lang="en-IE" b="1" dirty="0" smtClean="0"/>
            </a:br>
            <a:r>
              <a:rPr lang="en-IE" b="1" dirty="0" smtClean="0"/>
              <a:t>Key guiding </a:t>
            </a:r>
            <a:r>
              <a:rPr lang="en-IE" b="1" dirty="0"/>
              <a:t>principles for investments</a:t>
            </a:r>
          </a:p>
        </p:txBody>
      </p:sp>
      <p:grpSp>
        <p:nvGrpSpPr>
          <p:cNvPr id="26" name="Group 25"/>
          <p:cNvGrpSpPr/>
          <p:nvPr/>
        </p:nvGrpSpPr>
        <p:grpSpPr>
          <a:xfrm>
            <a:off x="670706" y="2514999"/>
            <a:ext cx="10937094" cy="2651769"/>
            <a:chOff x="670706" y="2514999"/>
            <a:chExt cx="10937094" cy="2651769"/>
          </a:xfrm>
        </p:grpSpPr>
        <p:sp>
          <p:nvSpPr>
            <p:cNvPr id="5" name="Rectangle 4"/>
            <p:cNvSpPr/>
            <p:nvPr/>
          </p:nvSpPr>
          <p:spPr>
            <a:xfrm>
              <a:off x="670706" y="3836824"/>
              <a:ext cx="1649367" cy="1323439"/>
            </a:xfrm>
            <a:prstGeom prst="rect">
              <a:avLst/>
            </a:prstGeom>
          </p:spPr>
          <p:txBody>
            <a:bodyPr wrap="square">
              <a:spAutoFit/>
            </a:bodyPr>
            <a:lstStyle/>
            <a:p>
              <a:pPr algn="ctr"/>
              <a:r>
                <a:rPr lang="en-GB" sz="2000" dirty="0">
                  <a:latin typeface="Noto Sans" panose="020B0502040504020204" pitchFamily="34" charset="0"/>
                  <a:ea typeface="Noto Sans" panose="020B0502040504020204" pitchFamily="34" charset="0"/>
                  <a:cs typeface="Noto Sans" panose="020B0502040504020204" pitchFamily="34" charset="0"/>
                </a:rPr>
                <a:t>Democratic values and high standards</a:t>
              </a:r>
            </a:p>
          </p:txBody>
        </p:sp>
        <p:sp>
          <p:nvSpPr>
            <p:cNvPr id="6" name="Rectangle 5"/>
            <p:cNvSpPr/>
            <p:nvPr/>
          </p:nvSpPr>
          <p:spPr>
            <a:xfrm>
              <a:off x="2408754" y="3843329"/>
              <a:ext cx="1782628" cy="1323439"/>
            </a:xfrm>
            <a:prstGeom prst="rect">
              <a:avLst/>
            </a:prstGeom>
          </p:spPr>
          <p:txBody>
            <a:bodyPr wrap="square">
              <a:spAutoFit/>
            </a:bodyPr>
            <a:lstStyle/>
            <a:p>
              <a:pPr algn="ctr"/>
              <a:r>
                <a:rPr lang="en-GB" sz="2000" dirty="0">
                  <a:solidFill>
                    <a:schemeClr val="tx1"/>
                  </a:solidFill>
                  <a:latin typeface="Noto Sans" panose="020B0502040504020204" pitchFamily="34" charset="0"/>
                  <a:ea typeface="Noto Sans" panose="020B0502040504020204" pitchFamily="34" charset="0"/>
                  <a:cs typeface="Noto Sans" panose="020B0502040504020204" pitchFamily="34" charset="0"/>
                </a:rPr>
                <a:t>Good governance and transparency</a:t>
              </a:r>
            </a:p>
          </p:txBody>
        </p:sp>
        <p:sp>
          <p:nvSpPr>
            <p:cNvPr id="7" name="Rectangle 6"/>
            <p:cNvSpPr/>
            <p:nvPr/>
          </p:nvSpPr>
          <p:spPr>
            <a:xfrm>
              <a:off x="6215874" y="3890799"/>
              <a:ext cx="1624534" cy="707886"/>
            </a:xfrm>
            <a:prstGeom prst="rect">
              <a:avLst/>
            </a:prstGeom>
          </p:spPr>
          <p:txBody>
            <a:bodyPr wrap="square">
              <a:spAutoFit/>
            </a:bodyPr>
            <a:lstStyle/>
            <a:p>
              <a:pPr algn="ctr"/>
              <a:r>
                <a:rPr lang="en-GB" sz="2000" dirty="0">
                  <a:solidFill>
                    <a:schemeClr val="tx1"/>
                  </a:solidFill>
                  <a:latin typeface="Noto Sans" panose="020B0502040504020204" pitchFamily="34" charset="0"/>
                  <a:ea typeface="Noto Sans" panose="020B0502040504020204" pitchFamily="34" charset="0"/>
                  <a:cs typeface="Noto Sans" panose="020B0502040504020204" pitchFamily="34" charset="0"/>
                </a:rPr>
                <a:t>Green and clean</a:t>
              </a:r>
            </a:p>
          </p:txBody>
        </p:sp>
        <p:sp>
          <p:nvSpPr>
            <p:cNvPr id="8" name="Rectangle 7"/>
            <p:cNvSpPr/>
            <p:nvPr/>
          </p:nvSpPr>
          <p:spPr>
            <a:xfrm>
              <a:off x="8027363" y="3892223"/>
              <a:ext cx="1663598" cy="707886"/>
            </a:xfrm>
            <a:prstGeom prst="rect">
              <a:avLst/>
            </a:prstGeom>
          </p:spPr>
          <p:txBody>
            <a:bodyPr wrap="square">
              <a:spAutoFit/>
            </a:bodyPr>
            <a:lstStyle/>
            <a:p>
              <a:pPr algn="ctr"/>
              <a:r>
                <a:rPr lang="en-GB" sz="2000" dirty="0">
                  <a:latin typeface="Noto Sans" panose="020B0502040504020204" pitchFamily="34" charset="0"/>
                  <a:ea typeface="Noto Sans" panose="020B0502040504020204" pitchFamily="34" charset="0"/>
                  <a:cs typeface="Noto Sans" panose="020B0502040504020204" pitchFamily="34" charset="0"/>
                </a:rPr>
                <a:t>Security </a:t>
              </a:r>
            </a:p>
            <a:p>
              <a:pPr algn="ctr"/>
              <a:r>
                <a:rPr lang="en-GB" sz="2000" dirty="0">
                  <a:latin typeface="Noto Sans" panose="020B0502040504020204" pitchFamily="34" charset="0"/>
                  <a:ea typeface="Noto Sans" panose="020B0502040504020204" pitchFamily="34" charset="0"/>
                  <a:cs typeface="Noto Sans" panose="020B0502040504020204" pitchFamily="34" charset="0"/>
                </a:rPr>
                <a:t>focused</a:t>
              </a:r>
              <a:endParaRPr lang="en-GB" sz="20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p:txBody>
        </p:sp>
        <p:cxnSp>
          <p:nvCxnSpPr>
            <p:cNvPr id="9" name="Straight Connector 8"/>
            <p:cNvCxnSpPr/>
            <p:nvPr/>
          </p:nvCxnSpPr>
          <p:spPr bwMode="auto">
            <a:xfrm>
              <a:off x="2391641" y="3609872"/>
              <a:ext cx="0" cy="1545110"/>
            </a:xfrm>
            <a:prstGeom prst="line">
              <a:avLst/>
            </a:prstGeom>
            <a:ln>
              <a:solidFill>
                <a:srgbClr val="18BAA8"/>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10" name="Straight Connector 9"/>
            <p:cNvCxnSpPr/>
            <p:nvPr/>
          </p:nvCxnSpPr>
          <p:spPr bwMode="auto">
            <a:xfrm>
              <a:off x="4240092" y="3594999"/>
              <a:ext cx="0" cy="1545110"/>
            </a:xfrm>
            <a:prstGeom prst="line">
              <a:avLst/>
            </a:prstGeom>
            <a:ln>
              <a:solidFill>
                <a:srgbClr val="18BAA8"/>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11" name="Straight Connector 10"/>
            <p:cNvCxnSpPr/>
            <p:nvPr/>
          </p:nvCxnSpPr>
          <p:spPr bwMode="auto">
            <a:xfrm>
              <a:off x="6145442" y="3594999"/>
              <a:ext cx="0" cy="1545110"/>
            </a:xfrm>
            <a:prstGeom prst="line">
              <a:avLst/>
            </a:prstGeom>
            <a:ln>
              <a:solidFill>
                <a:srgbClr val="18BAA8"/>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16" name="Straight Connector 15"/>
            <p:cNvCxnSpPr/>
            <p:nvPr/>
          </p:nvCxnSpPr>
          <p:spPr bwMode="auto">
            <a:xfrm>
              <a:off x="7938682" y="3609872"/>
              <a:ext cx="0" cy="1545110"/>
            </a:xfrm>
            <a:prstGeom prst="line">
              <a:avLst/>
            </a:prstGeom>
            <a:ln>
              <a:solidFill>
                <a:srgbClr val="18BAA8"/>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17" name="Rectangle 16"/>
            <p:cNvSpPr/>
            <p:nvPr/>
          </p:nvSpPr>
          <p:spPr>
            <a:xfrm>
              <a:off x="4323225" y="3843329"/>
              <a:ext cx="1771417" cy="707886"/>
            </a:xfrm>
            <a:prstGeom prst="rect">
              <a:avLst/>
            </a:prstGeom>
          </p:spPr>
          <p:txBody>
            <a:bodyPr wrap="square">
              <a:spAutoFit/>
            </a:bodyPr>
            <a:lstStyle/>
            <a:p>
              <a:pPr algn="ctr"/>
              <a:r>
                <a:rPr lang="en-GB" sz="2000" dirty="0">
                  <a:latin typeface="Noto Sans" panose="020B0502040504020204" pitchFamily="34" charset="0"/>
                  <a:ea typeface="Noto Sans" panose="020B0502040504020204" pitchFamily="34" charset="0"/>
                  <a:cs typeface="Noto Sans" panose="020B0502040504020204" pitchFamily="34" charset="0"/>
                </a:rPr>
                <a:t>Equal </a:t>
              </a:r>
            </a:p>
            <a:p>
              <a:pPr algn="ctr"/>
              <a:r>
                <a:rPr lang="en-GB" sz="2000" dirty="0">
                  <a:latin typeface="Noto Sans" panose="020B0502040504020204" pitchFamily="34" charset="0"/>
                  <a:ea typeface="Noto Sans" panose="020B0502040504020204" pitchFamily="34" charset="0"/>
                  <a:cs typeface="Noto Sans" panose="020B0502040504020204" pitchFamily="34" charset="0"/>
                </a:rPr>
                <a:t>partnerships</a:t>
              </a:r>
              <a:endParaRPr lang="en-GB" sz="20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p:txBody>
        </p:sp>
        <p:sp>
          <p:nvSpPr>
            <p:cNvPr id="18" name="Rectangle 17"/>
            <p:cNvSpPr/>
            <p:nvPr/>
          </p:nvSpPr>
          <p:spPr>
            <a:xfrm>
              <a:off x="9937775" y="3836824"/>
              <a:ext cx="1670025" cy="1323439"/>
            </a:xfrm>
            <a:prstGeom prst="rect">
              <a:avLst/>
            </a:prstGeom>
          </p:spPr>
          <p:txBody>
            <a:bodyPr wrap="square">
              <a:spAutoFit/>
            </a:bodyPr>
            <a:lstStyle/>
            <a:p>
              <a:pPr algn="ctr"/>
              <a:r>
                <a:rPr lang="en-GB" sz="2000" dirty="0">
                  <a:latin typeface="Noto Sans" panose="020B0502040504020204" pitchFamily="34" charset="0"/>
                  <a:ea typeface="Noto Sans" panose="020B0502040504020204" pitchFamily="34" charset="0"/>
                  <a:cs typeface="Noto Sans" panose="020B0502040504020204" pitchFamily="34" charset="0"/>
                </a:rPr>
                <a:t>Catalysing private </a:t>
              </a:r>
            </a:p>
            <a:p>
              <a:pPr algn="ctr"/>
              <a:r>
                <a:rPr lang="en-GB" sz="2000" dirty="0">
                  <a:latin typeface="Noto Sans" panose="020B0502040504020204" pitchFamily="34" charset="0"/>
                  <a:ea typeface="Noto Sans" panose="020B0502040504020204" pitchFamily="34" charset="0"/>
                  <a:cs typeface="Noto Sans" panose="020B0502040504020204" pitchFamily="34" charset="0"/>
                </a:rPr>
                <a:t>sector investment</a:t>
              </a:r>
              <a:endParaRPr lang="en-GB" sz="20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p:txBody>
        </p:sp>
        <p:cxnSp>
          <p:nvCxnSpPr>
            <p:cNvPr id="19" name="Straight Connector 18"/>
            <p:cNvCxnSpPr/>
            <p:nvPr/>
          </p:nvCxnSpPr>
          <p:spPr bwMode="auto">
            <a:xfrm>
              <a:off x="9797962" y="3594999"/>
              <a:ext cx="0" cy="1545110"/>
            </a:xfrm>
            <a:prstGeom prst="line">
              <a:avLst/>
            </a:prstGeom>
            <a:ln>
              <a:solidFill>
                <a:srgbClr val="18BAA8"/>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0615" y="2535043"/>
              <a:ext cx="982894" cy="1080000"/>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3160" y="2535043"/>
              <a:ext cx="982894" cy="1080000"/>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0155" y="2515000"/>
              <a:ext cx="985263" cy="1079999"/>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5265" y="2515002"/>
              <a:ext cx="904735" cy="1079997"/>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14285" y="2514999"/>
              <a:ext cx="982894" cy="1080000"/>
            </a:xfrm>
            <a:prstGeom prst="rect">
              <a:avLst/>
            </a:prstGeom>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3759" y="2636786"/>
              <a:ext cx="836425" cy="836425"/>
            </a:xfrm>
            <a:prstGeom prst="rect">
              <a:avLst/>
            </a:prstGeom>
          </p:spPr>
        </p:pic>
      </p:grpSp>
    </p:spTree>
    <p:extLst>
      <p:ext uri="{BB962C8B-B14F-4D97-AF65-F5344CB8AC3E}">
        <p14:creationId xmlns:p14="http://schemas.microsoft.com/office/powerpoint/2010/main" val="20940002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1" t="2020" r="440" b="1236"/>
          <a:stretch/>
        </p:blipFill>
        <p:spPr>
          <a:xfrm>
            <a:off x="837882" y="0"/>
            <a:ext cx="11354118" cy="6858000"/>
          </a:xfrm>
          <a:prstGeom prst="rect">
            <a:avLst/>
          </a:prstGeom>
          <a:solidFill>
            <a:srgbClr val="0185D0"/>
          </a:solidFill>
          <a:effectLst>
            <a:outerShdw blurRad="50800" dist="50800" dir="5400000" algn="ctr" rotWithShape="0">
              <a:srgbClr val="000000">
                <a:alpha val="0"/>
              </a:srgbClr>
            </a:outerShdw>
          </a:effectLst>
        </p:spPr>
      </p:pic>
      <p:sp>
        <p:nvSpPr>
          <p:cNvPr id="21" name="Rectangle 20"/>
          <p:cNvSpPr/>
          <p:nvPr/>
        </p:nvSpPr>
        <p:spPr>
          <a:xfrm>
            <a:off x="0" y="40182"/>
            <a:ext cx="12192000" cy="6858000"/>
          </a:xfrm>
          <a:prstGeom prst="rect">
            <a:avLst/>
          </a:prstGeom>
          <a:solidFill>
            <a:srgbClr val="0356B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837882" y="3293746"/>
            <a:ext cx="0" cy="157480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837882" y="1826896"/>
            <a:ext cx="0" cy="157480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37882" y="0"/>
            <a:ext cx="0" cy="1826896"/>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5129" y="6041939"/>
            <a:ext cx="1030705" cy="715052"/>
          </a:xfrm>
          <a:prstGeom prst="rect">
            <a:avLst/>
          </a:prstGeom>
        </p:spPr>
      </p:pic>
      <p:sp>
        <p:nvSpPr>
          <p:cNvPr id="10" name="Title 5"/>
          <p:cNvSpPr txBox="1">
            <a:spLocks/>
          </p:cNvSpPr>
          <p:nvPr/>
        </p:nvSpPr>
        <p:spPr>
          <a:xfrm>
            <a:off x="1070189" y="279959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6000" kern="1200">
                <a:solidFill>
                  <a:schemeClr val="accent5"/>
                </a:solidFill>
                <a:latin typeface="+mj-lt"/>
                <a:ea typeface="+mj-ea"/>
                <a:cs typeface="+mj-cs"/>
              </a:defRPr>
            </a:lvl1pPr>
          </a:lstStyle>
          <a:p>
            <a:pPr algn="ctr"/>
            <a:r>
              <a:rPr lang="en-IE" sz="4000" dirty="0" smtClean="0"/>
              <a:t>The EU Strategy for Cooperation</a:t>
            </a:r>
          </a:p>
          <a:p>
            <a:pPr algn="ctr"/>
            <a:r>
              <a:rPr lang="en-IE" sz="4000" dirty="0" smtClean="0"/>
              <a:t> in the Indo Pacific</a:t>
            </a:r>
            <a:endParaRPr lang="en-US" sz="4000" dirty="0"/>
          </a:p>
        </p:txBody>
      </p:sp>
      <p:sp>
        <p:nvSpPr>
          <p:cNvPr id="14" name="Rectangle 13"/>
          <p:cNvSpPr/>
          <p:nvPr/>
        </p:nvSpPr>
        <p:spPr>
          <a:xfrm>
            <a:off x="901381" y="1305341"/>
            <a:ext cx="11227120" cy="496996"/>
          </a:xfrm>
          <a:prstGeom prst="rect">
            <a:avLst/>
          </a:prstGeom>
        </p:spPr>
        <p:txBody>
          <a:bodyPr wrap="square">
            <a:spAutoFit/>
          </a:bodyPr>
          <a:lstStyle/>
          <a:p>
            <a:pPr lvl="1">
              <a:lnSpc>
                <a:spcPct val="150000"/>
              </a:lnSpc>
              <a:buSzPct val="70000"/>
            </a:pPr>
            <a:endParaRPr lang="en-US" sz="2000" dirty="0" smtClean="0">
              <a:solidFill>
                <a:schemeClr val="bg1"/>
              </a:solidFill>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68909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36217" y="188828"/>
            <a:ext cx="11255783" cy="782357"/>
          </a:xfrm>
        </p:spPr>
        <p:txBody>
          <a:bodyPr/>
          <a:lstStyle/>
          <a:p>
            <a:r>
              <a:rPr lang="en-IE" sz="3200" dirty="0" smtClean="0"/>
              <a:t>The EU’s approach - A  set of ambitious policy goals</a:t>
            </a:r>
            <a:endParaRPr lang="en-US" sz="3200" dirty="0"/>
          </a:p>
        </p:txBody>
      </p:sp>
      <p:grpSp>
        <p:nvGrpSpPr>
          <p:cNvPr id="30" name="Group 29"/>
          <p:cNvGrpSpPr/>
          <p:nvPr/>
        </p:nvGrpSpPr>
        <p:grpSpPr>
          <a:xfrm>
            <a:off x="1061545" y="1435376"/>
            <a:ext cx="10636468" cy="4314498"/>
            <a:chOff x="1061545" y="1435376"/>
            <a:chExt cx="10636468" cy="4314498"/>
          </a:xfrm>
        </p:grpSpPr>
        <p:sp>
          <p:nvSpPr>
            <p:cNvPr id="7" name="Rectangle 6"/>
            <p:cNvSpPr/>
            <p:nvPr/>
          </p:nvSpPr>
          <p:spPr>
            <a:xfrm>
              <a:off x="9038896" y="1435376"/>
              <a:ext cx="2659117" cy="215724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1061545" y="1435376"/>
              <a:ext cx="10636467" cy="4314498"/>
              <a:chOff x="1061545" y="1271751"/>
              <a:chExt cx="10636467" cy="4314498"/>
            </a:xfrm>
          </p:grpSpPr>
          <p:grpSp>
            <p:nvGrpSpPr>
              <p:cNvPr id="19" name="Group 18"/>
              <p:cNvGrpSpPr/>
              <p:nvPr/>
            </p:nvGrpSpPr>
            <p:grpSpPr>
              <a:xfrm>
                <a:off x="1061545" y="1271751"/>
                <a:ext cx="10636467" cy="4314498"/>
                <a:chOff x="1061545" y="1271751"/>
                <a:chExt cx="10636467" cy="4314498"/>
              </a:xfrm>
            </p:grpSpPr>
            <p:sp>
              <p:nvSpPr>
                <p:cNvPr id="2" name="Rectangle 1"/>
                <p:cNvSpPr/>
                <p:nvPr/>
              </p:nvSpPr>
              <p:spPr>
                <a:xfrm>
                  <a:off x="1061545" y="1271751"/>
                  <a:ext cx="2659117" cy="215724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20662" y="1271751"/>
                  <a:ext cx="2659117" cy="215724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379779" y="1271751"/>
                  <a:ext cx="2659117" cy="215724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1545" y="3429000"/>
                  <a:ext cx="2659117" cy="215724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720661" y="3429000"/>
                  <a:ext cx="2659117" cy="215724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379778" y="3429000"/>
                  <a:ext cx="2659117" cy="215724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038895" y="3428998"/>
                  <a:ext cx="2659117" cy="215724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26960" y="1419352"/>
                  <a:ext cx="1328286" cy="1862048"/>
                </a:xfrm>
                <a:prstGeom prst="rect">
                  <a:avLst/>
                </a:prstGeom>
                <a:noFill/>
              </p:spPr>
              <p:txBody>
                <a:bodyPr wrap="square" rtlCol="0">
                  <a:spAutoFit/>
                </a:bodyPr>
                <a:lstStyle/>
                <a:p>
                  <a:pPr algn="ctr"/>
                  <a:r>
                    <a:rPr lang="en-IE" sz="11500" dirty="0" smtClean="0">
                      <a:solidFill>
                        <a:srgbClr val="034EA2">
                          <a:alpha val="11000"/>
                        </a:srgbClr>
                      </a:solidFill>
                    </a:rPr>
                    <a:t>1</a:t>
                  </a:r>
                  <a:endParaRPr lang="en-US" sz="11500" dirty="0">
                    <a:solidFill>
                      <a:srgbClr val="034EA2">
                        <a:alpha val="11000"/>
                      </a:srgbClr>
                    </a:solidFill>
                  </a:endParaRPr>
                </a:p>
              </p:txBody>
            </p:sp>
            <p:sp>
              <p:nvSpPr>
                <p:cNvPr id="12" name="TextBox 11"/>
                <p:cNvSpPr txBox="1"/>
                <p:nvPr/>
              </p:nvSpPr>
              <p:spPr>
                <a:xfrm>
                  <a:off x="4386077" y="1419351"/>
                  <a:ext cx="1328286" cy="1862048"/>
                </a:xfrm>
                <a:prstGeom prst="rect">
                  <a:avLst/>
                </a:prstGeom>
                <a:noFill/>
              </p:spPr>
              <p:txBody>
                <a:bodyPr wrap="square" rtlCol="0">
                  <a:spAutoFit/>
                </a:bodyPr>
                <a:lstStyle/>
                <a:p>
                  <a:pPr algn="ctr"/>
                  <a:r>
                    <a:rPr lang="en-IE" sz="11500" dirty="0">
                      <a:solidFill>
                        <a:srgbClr val="034EA2">
                          <a:alpha val="11000"/>
                        </a:srgbClr>
                      </a:solidFill>
                    </a:rPr>
                    <a:t>2</a:t>
                  </a:r>
                  <a:endParaRPr lang="en-US" sz="11500" dirty="0">
                    <a:solidFill>
                      <a:srgbClr val="034EA2">
                        <a:alpha val="11000"/>
                      </a:srgbClr>
                    </a:solidFill>
                  </a:endParaRPr>
                </a:p>
              </p:txBody>
            </p:sp>
            <p:sp>
              <p:nvSpPr>
                <p:cNvPr id="13" name="TextBox 12"/>
                <p:cNvSpPr txBox="1"/>
                <p:nvPr/>
              </p:nvSpPr>
              <p:spPr>
                <a:xfrm>
                  <a:off x="7045193" y="1419351"/>
                  <a:ext cx="1328286" cy="1862048"/>
                </a:xfrm>
                <a:prstGeom prst="rect">
                  <a:avLst/>
                </a:prstGeom>
                <a:noFill/>
              </p:spPr>
              <p:txBody>
                <a:bodyPr wrap="square" rtlCol="0">
                  <a:spAutoFit/>
                </a:bodyPr>
                <a:lstStyle/>
                <a:p>
                  <a:pPr algn="ctr"/>
                  <a:r>
                    <a:rPr lang="en-IE" sz="11500" dirty="0">
                      <a:solidFill>
                        <a:srgbClr val="034EA2">
                          <a:alpha val="11000"/>
                        </a:srgbClr>
                      </a:solidFill>
                    </a:rPr>
                    <a:t>3</a:t>
                  </a:r>
                  <a:endParaRPr lang="en-US" sz="11500" dirty="0">
                    <a:solidFill>
                      <a:srgbClr val="034EA2">
                        <a:alpha val="11000"/>
                      </a:srgbClr>
                    </a:solidFill>
                  </a:endParaRPr>
                </a:p>
              </p:txBody>
            </p:sp>
            <p:sp>
              <p:nvSpPr>
                <p:cNvPr id="14" name="TextBox 13"/>
                <p:cNvSpPr txBox="1"/>
                <p:nvPr/>
              </p:nvSpPr>
              <p:spPr>
                <a:xfrm>
                  <a:off x="9704310" y="1416667"/>
                  <a:ext cx="1328286" cy="1862048"/>
                </a:xfrm>
                <a:prstGeom prst="rect">
                  <a:avLst/>
                </a:prstGeom>
                <a:noFill/>
              </p:spPr>
              <p:txBody>
                <a:bodyPr wrap="square" rtlCol="0">
                  <a:spAutoFit/>
                </a:bodyPr>
                <a:lstStyle/>
                <a:p>
                  <a:pPr algn="ctr"/>
                  <a:r>
                    <a:rPr lang="en-IE" sz="11500" dirty="0">
                      <a:solidFill>
                        <a:srgbClr val="034EA2">
                          <a:alpha val="11000"/>
                        </a:srgbClr>
                      </a:solidFill>
                    </a:rPr>
                    <a:t>4</a:t>
                  </a:r>
                  <a:endParaRPr lang="en-US" sz="11500" dirty="0">
                    <a:solidFill>
                      <a:srgbClr val="034EA2">
                        <a:alpha val="11000"/>
                      </a:srgbClr>
                    </a:solidFill>
                  </a:endParaRPr>
                </a:p>
              </p:txBody>
            </p:sp>
            <p:sp>
              <p:nvSpPr>
                <p:cNvPr id="15" name="TextBox 14"/>
                <p:cNvSpPr txBox="1"/>
                <p:nvPr/>
              </p:nvSpPr>
              <p:spPr>
                <a:xfrm>
                  <a:off x="1726960" y="3429000"/>
                  <a:ext cx="1328286" cy="1862048"/>
                </a:xfrm>
                <a:prstGeom prst="rect">
                  <a:avLst/>
                </a:prstGeom>
                <a:noFill/>
              </p:spPr>
              <p:txBody>
                <a:bodyPr wrap="square" rtlCol="0">
                  <a:spAutoFit/>
                </a:bodyPr>
                <a:lstStyle/>
                <a:p>
                  <a:pPr algn="ctr"/>
                  <a:r>
                    <a:rPr lang="en-IE" sz="11500" dirty="0" smtClean="0">
                      <a:solidFill>
                        <a:srgbClr val="034EA2">
                          <a:alpha val="11000"/>
                        </a:srgbClr>
                      </a:solidFill>
                    </a:rPr>
                    <a:t>5</a:t>
                  </a:r>
                  <a:endParaRPr lang="en-US" sz="11500" dirty="0">
                    <a:solidFill>
                      <a:srgbClr val="034EA2">
                        <a:alpha val="11000"/>
                      </a:srgbClr>
                    </a:solidFill>
                  </a:endParaRPr>
                </a:p>
              </p:txBody>
            </p:sp>
            <p:sp>
              <p:nvSpPr>
                <p:cNvPr id="16" name="TextBox 15"/>
                <p:cNvSpPr txBox="1"/>
                <p:nvPr/>
              </p:nvSpPr>
              <p:spPr>
                <a:xfrm>
                  <a:off x="4386076" y="3429000"/>
                  <a:ext cx="1328286" cy="1862048"/>
                </a:xfrm>
                <a:prstGeom prst="rect">
                  <a:avLst/>
                </a:prstGeom>
                <a:noFill/>
              </p:spPr>
              <p:txBody>
                <a:bodyPr wrap="square" rtlCol="0">
                  <a:spAutoFit/>
                </a:bodyPr>
                <a:lstStyle/>
                <a:p>
                  <a:pPr algn="ctr"/>
                  <a:r>
                    <a:rPr lang="en-IE" sz="11500" dirty="0">
                      <a:solidFill>
                        <a:srgbClr val="034EA2">
                          <a:alpha val="11000"/>
                        </a:srgbClr>
                      </a:solidFill>
                    </a:rPr>
                    <a:t>6</a:t>
                  </a:r>
                  <a:endParaRPr lang="en-US" sz="11500" dirty="0">
                    <a:solidFill>
                      <a:srgbClr val="034EA2">
                        <a:alpha val="11000"/>
                      </a:srgbClr>
                    </a:solidFill>
                  </a:endParaRPr>
                </a:p>
              </p:txBody>
            </p:sp>
            <p:sp>
              <p:nvSpPr>
                <p:cNvPr id="17" name="TextBox 16"/>
                <p:cNvSpPr txBox="1"/>
                <p:nvPr/>
              </p:nvSpPr>
              <p:spPr>
                <a:xfrm>
                  <a:off x="7045193" y="3429000"/>
                  <a:ext cx="1328286" cy="1862048"/>
                </a:xfrm>
                <a:prstGeom prst="rect">
                  <a:avLst/>
                </a:prstGeom>
                <a:noFill/>
              </p:spPr>
              <p:txBody>
                <a:bodyPr wrap="square" rtlCol="0">
                  <a:spAutoFit/>
                </a:bodyPr>
                <a:lstStyle/>
                <a:p>
                  <a:pPr algn="ctr"/>
                  <a:r>
                    <a:rPr lang="en-IE" sz="11500" dirty="0">
                      <a:solidFill>
                        <a:srgbClr val="034EA2">
                          <a:alpha val="11000"/>
                        </a:srgbClr>
                      </a:solidFill>
                    </a:rPr>
                    <a:t>7</a:t>
                  </a:r>
                  <a:endParaRPr lang="en-US" sz="11500" dirty="0">
                    <a:solidFill>
                      <a:srgbClr val="034EA2">
                        <a:alpha val="11000"/>
                      </a:srgbClr>
                    </a:solidFill>
                  </a:endParaRPr>
                </a:p>
              </p:txBody>
            </p:sp>
            <p:sp>
              <p:nvSpPr>
                <p:cNvPr id="18" name="TextBox 17"/>
                <p:cNvSpPr txBox="1"/>
                <p:nvPr/>
              </p:nvSpPr>
              <p:spPr>
                <a:xfrm>
                  <a:off x="9704310" y="3429000"/>
                  <a:ext cx="1328286" cy="1862048"/>
                </a:xfrm>
                <a:prstGeom prst="rect">
                  <a:avLst/>
                </a:prstGeom>
                <a:noFill/>
              </p:spPr>
              <p:txBody>
                <a:bodyPr wrap="square" rtlCol="0">
                  <a:spAutoFit/>
                </a:bodyPr>
                <a:lstStyle/>
                <a:p>
                  <a:pPr algn="ctr"/>
                  <a:r>
                    <a:rPr lang="en-IE" sz="11500" dirty="0" smtClean="0">
                      <a:solidFill>
                        <a:srgbClr val="034EA2">
                          <a:alpha val="11000"/>
                        </a:srgbClr>
                      </a:solidFill>
                    </a:rPr>
                    <a:t>8</a:t>
                  </a:r>
                  <a:endParaRPr lang="en-US" sz="11500" dirty="0">
                    <a:solidFill>
                      <a:srgbClr val="034EA2">
                        <a:alpha val="11000"/>
                      </a:srgbClr>
                    </a:solidFill>
                  </a:endParaRPr>
                </a:p>
              </p:txBody>
            </p:sp>
          </p:grpSp>
          <p:sp>
            <p:nvSpPr>
              <p:cNvPr id="20" name="TextBox 19"/>
              <p:cNvSpPr txBox="1"/>
              <p:nvPr/>
            </p:nvSpPr>
            <p:spPr>
              <a:xfrm>
                <a:off x="1061545" y="2032770"/>
                <a:ext cx="2713380" cy="830997"/>
              </a:xfrm>
              <a:prstGeom prst="rect">
                <a:avLst/>
              </a:prstGeom>
              <a:noFill/>
            </p:spPr>
            <p:txBody>
              <a:bodyPr wrap="square" rtlCol="0">
                <a:spAutoFit/>
              </a:bodyPr>
              <a:lstStyle/>
              <a:p>
                <a:pPr algn="ctr"/>
                <a:r>
                  <a:rPr lang="en-US" sz="1600" dirty="0">
                    <a:solidFill>
                      <a:srgbClr val="000000"/>
                    </a:solidFill>
                  </a:rPr>
                  <a:t>Solidify and defend the </a:t>
                </a:r>
                <a:r>
                  <a:rPr lang="en-US" sz="1600" b="1" dirty="0">
                    <a:solidFill>
                      <a:srgbClr val="034EA2"/>
                    </a:solidFill>
                  </a:rPr>
                  <a:t>rules-based international </a:t>
                </a:r>
                <a:r>
                  <a:rPr lang="en-US" sz="1600" dirty="0" smtClean="0">
                    <a:solidFill>
                      <a:srgbClr val="000000"/>
                    </a:solidFill>
                  </a:rPr>
                  <a:t>order</a:t>
                </a:r>
                <a:endParaRPr lang="en-US" sz="1600" dirty="0">
                  <a:solidFill>
                    <a:srgbClr val="000000"/>
                  </a:solidFill>
                </a:endParaRPr>
              </a:p>
            </p:txBody>
          </p:sp>
          <p:sp>
            <p:nvSpPr>
              <p:cNvPr id="22" name="TextBox 21"/>
              <p:cNvSpPr txBox="1"/>
              <p:nvPr/>
            </p:nvSpPr>
            <p:spPr>
              <a:xfrm>
                <a:off x="3834007" y="1829290"/>
                <a:ext cx="2432426" cy="1077218"/>
              </a:xfrm>
              <a:prstGeom prst="rect">
                <a:avLst/>
              </a:prstGeom>
              <a:noFill/>
            </p:spPr>
            <p:txBody>
              <a:bodyPr wrap="square" rtlCol="0">
                <a:spAutoFit/>
              </a:bodyPr>
              <a:lstStyle/>
              <a:p>
                <a:pPr algn="ctr"/>
                <a:r>
                  <a:rPr lang="en-US" sz="1600" dirty="0">
                    <a:solidFill>
                      <a:srgbClr val="000000"/>
                    </a:solidFill>
                  </a:rPr>
                  <a:t>Promote a </a:t>
                </a:r>
                <a:r>
                  <a:rPr lang="en-US" sz="1600" b="1" dirty="0">
                    <a:solidFill>
                      <a:srgbClr val="034EA2"/>
                    </a:solidFill>
                  </a:rPr>
                  <a:t>level playing field </a:t>
                </a:r>
                <a:r>
                  <a:rPr lang="en-US" sz="1600" dirty="0">
                    <a:solidFill>
                      <a:srgbClr val="000000"/>
                    </a:solidFill>
                  </a:rPr>
                  <a:t>and an open and fair environment for trade and </a:t>
                </a:r>
                <a:r>
                  <a:rPr lang="en-US" sz="1600" dirty="0" smtClean="0">
                    <a:solidFill>
                      <a:srgbClr val="000000"/>
                    </a:solidFill>
                  </a:rPr>
                  <a:t>investment</a:t>
                </a:r>
                <a:endParaRPr lang="en-US" sz="1600" dirty="0">
                  <a:solidFill>
                    <a:srgbClr val="000000"/>
                  </a:solidFill>
                </a:endParaRPr>
              </a:p>
            </p:txBody>
          </p:sp>
          <p:sp>
            <p:nvSpPr>
              <p:cNvPr id="23" name="TextBox 22"/>
              <p:cNvSpPr txBox="1"/>
              <p:nvPr/>
            </p:nvSpPr>
            <p:spPr>
              <a:xfrm>
                <a:off x="6412831" y="1379200"/>
                <a:ext cx="2558439" cy="2062103"/>
              </a:xfrm>
              <a:prstGeom prst="rect">
                <a:avLst/>
              </a:prstGeom>
              <a:noFill/>
            </p:spPr>
            <p:txBody>
              <a:bodyPr wrap="square" rtlCol="0">
                <a:spAutoFit/>
              </a:bodyPr>
              <a:lstStyle/>
              <a:p>
                <a:pPr lvl="0" algn="ctr"/>
                <a:r>
                  <a:rPr lang="en-US" sz="1600" dirty="0">
                    <a:solidFill>
                      <a:srgbClr val="000000"/>
                    </a:solidFill>
                  </a:rPr>
                  <a:t>Contribute to achieving the </a:t>
                </a:r>
                <a:r>
                  <a:rPr lang="en-US" sz="1600" b="1" dirty="0">
                    <a:solidFill>
                      <a:srgbClr val="034EA2"/>
                    </a:solidFill>
                  </a:rPr>
                  <a:t>SDGs</a:t>
                </a:r>
                <a:r>
                  <a:rPr lang="en-US" sz="1600" dirty="0">
                    <a:solidFill>
                      <a:srgbClr val="000000"/>
                    </a:solidFill>
                  </a:rPr>
                  <a:t>, to addressing climate change and environmental degradation, and to supporting sustainable and inclusive development</a:t>
                </a:r>
              </a:p>
            </p:txBody>
          </p:sp>
          <p:sp>
            <p:nvSpPr>
              <p:cNvPr id="24" name="TextBox 23"/>
              <p:cNvSpPr txBox="1"/>
              <p:nvPr/>
            </p:nvSpPr>
            <p:spPr>
              <a:xfrm>
                <a:off x="9139573" y="1437339"/>
                <a:ext cx="2558439" cy="1815882"/>
              </a:xfrm>
              <a:prstGeom prst="rect">
                <a:avLst/>
              </a:prstGeom>
              <a:noFill/>
            </p:spPr>
            <p:txBody>
              <a:bodyPr wrap="square" rtlCol="0">
                <a:spAutoFit/>
              </a:bodyPr>
              <a:lstStyle/>
              <a:p>
                <a:pPr lvl="0" algn="ctr"/>
                <a:r>
                  <a:rPr lang="en-US" sz="1600" dirty="0" smtClean="0">
                    <a:solidFill>
                      <a:srgbClr val="000000"/>
                    </a:solidFill>
                  </a:rPr>
                  <a:t>Engage </a:t>
                </a:r>
                <a:r>
                  <a:rPr lang="en-US" sz="1600" dirty="0">
                    <a:solidFill>
                      <a:srgbClr val="000000"/>
                    </a:solidFill>
                  </a:rPr>
                  <a:t>in </a:t>
                </a:r>
                <a:r>
                  <a:rPr lang="en-US" sz="1600" b="1" dirty="0">
                    <a:solidFill>
                      <a:srgbClr val="034EA2"/>
                    </a:solidFill>
                  </a:rPr>
                  <a:t>bilateral and multilateral cooperation </a:t>
                </a:r>
                <a:r>
                  <a:rPr lang="en-US" sz="1600" dirty="0">
                    <a:solidFill>
                      <a:srgbClr val="000000"/>
                    </a:solidFill>
                  </a:rPr>
                  <a:t>with partners to meet the objectives of the Paris Agreement and the Convention on Biological Diversity (CBD)</a:t>
                </a:r>
              </a:p>
            </p:txBody>
          </p:sp>
          <p:sp>
            <p:nvSpPr>
              <p:cNvPr id="25" name="TextBox 24"/>
              <p:cNvSpPr txBox="1"/>
              <p:nvPr/>
            </p:nvSpPr>
            <p:spPr>
              <a:xfrm>
                <a:off x="1111883" y="3495559"/>
                <a:ext cx="2558439" cy="1815882"/>
              </a:xfrm>
              <a:prstGeom prst="rect">
                <a:avLst/>
              </a:prstGeom>
              <a:noFill/>
            </p:spPr>
            <p:txBody>
              <a:bodyPr wrap="square" rtlCol="0">
                <a:spAutoFit/>
              </a:bodyPr>
              <a:lstStyle/>
              <a:p>
                <a:pPr lvl="0" algn="ctr"/>
                <a:r>
                  <a:rPr lang="en-US" sz="1600" dirty="0" smtClean="0">
                    <a:solidFill>
                      <a:srgbClr val="000000"/>
                    </a:solidFill>
                  </a:rPr>
                  <a:t>Pursue </a:t>
                </a:r>
                <a:r>
                  <a:rPr lang="en-US" sz="1600" dirty="0">
                    <a:solidFill>
                      <a:srgbClr val="000000"/>
                    </a:solidFill>
                  </a:rPr>
                  <a:t>long-standing multilateral and regional </a:t>
                </a:r>
                <a:r>
                  <a:rPr lang="en-US" sz="1600" b="1" dirty="0">
                    <a:solidFill>
                      <a:srgbClr val="034EA2"/>
                    </a:solidFill>
                  </a:rPr>
                  <a:t>cooperation with the UN and Bretton Woods Institutions</a:t>
                </a:r>
                <a:r>
                  <a:rPr lang="en-US" sz="1600" dirty="0">
                    <a:solidFill>
                      <a:srgbClr val="000000"/>
                    </a:solidFill>
                  </a:rPr>
                  <a:t>, as well as regional organizations such as </a:t>
                </a:r>
                <a:r>
                  <a:rPr lang="en-US" sz="1600" dirty="0" smtClean="0">
                    <a:solidFill>
                      <a:srgbClr val="000000"/>
                    </a:solidFill>
                  </a:rPr>
                  <a:t>ASEAN</a:t>
                </a:r>
                <a:endParaRPr lang="en-US" sz="1600" dirty="0">
                  <a:solidFill>
                    <a:srgbClr val="000000"/>
                  </a:solidFill>
                </a:endParaRPr>
              </a:p>
            </p:txBody>
          </p:sp>
          <p:sp>
            <p:nvSpPr>
              <p:cNvPr id="26" name="TextBox 25"/>
              <p:cNvSpPr txBox="1"/>
              <p:nvPr/>
            </p:nvSpPr>
            <p:spPr>
              <a:xfrm>
                <a:off x="3787526" y="3526631"/>
                <a:ext cx="2558439" cy="1815882"/>
              </a:xfrm>
              <a:prstGeom prst="rect">
                <a:avLst/>
              </a:prstGeom>
              <a:noFill/>
            </p:spPr>
            <p:txBody>
              <a:bodyPr wrap="square" rtlCol="0">
                <a:spAutoFit/>
              </a:bodyPr>
              <a:lstStyle/>
              <a:p>
                <a:pPr lvl="0" algn="ctr"/>
                <a:r>
                  <a:rPr lang="en-US" sz="1600" dirty="0">
                    <a:solidFill>
                      <a:srgbClr val="000000"/>
                    </a:solidFill>
                  </a:rPr>
                  <a:t>Support truly </a:t>
                </a:r>
                <a:r>
                  <a:rPr lang="en-US" sz="1600" b="1" dirty="0">
                    <a:solidFill>
                      <a:srgbClr val="034EA2"/>
                    </a:solidFill>
                  </a:rPr>
                  <a:t>inclusive policy-making </a:t>
                </a:r>
                <a:r>
                  <a:rPr lang="en-US" sz="1600" dirty="0">
                    <a:solidFill>
                      <a:srgbClr val="000000"/>
                    </a:solidFill>
                  </a:rPr>
                  <a:t>and cooperation, where the voices of civil society, the private sector, social partners and other key stakeholders count</a:t>
                </a:r>
              </a:p>
            </p:txBody>
          </p:sp>
          <p:sp>
            <p:nvSpPr>
              <p:cNvPr id="27" name="TextBox 26"/>
              <p:cNvSpPr txBox="1"/>
              <p:nvPr/>
            </p:nvSpPr>
            <p:spPr>
              <a:xfrm>
                <a:off x="6463634" y="3594032"/>
                <a:ext cx="2558439" cy="1815882"/>
              </a:xfrm>
              <a:prstGeom prst="rect">
                <a:avLst/>
              </a:prstGeom>
              <a:noFill/>
            </p:spPr>
            <p:txBody>
              <a:bodyPr wrap="square" rtlCol="0">
                <a:spAutoFit/>
              </a:bodyPr>
              <a:lstStyle/>
              <a:p>
                <a:pPr lvl="0" algn="ctr"/>
                <a:r>
                  <a:rPr lang="en-US" sz="1600" dirty="0" smtClean="0">
                    <a:solidFill>
                      <a:srgbClr val="000000"/>
                    </a:solidFill>
                  </a:rPr>
                  <a:t>Establish </a:t>
                </a:r>
                <a:r>
                  <a:rPr lang="en-US" sz="1600" b="1" dirty="0">
                    <a:solidFill>
                      <a:srgbClr val="034EA2"/>
                    </a:solidFill>
                  </a:rPr>
                  <a:t>mutually supportive trade and economic relations </a:t>
                </a:r>
                <a:r>
                  <a:rPr lang="en-US" sz="1600" dirty="0">
                    <a:solidFill>
                      <a:srgbClr val="000000"/>
                    </a:solidFill>
                  </a:rPr>
                  <a:t>with the region that foster inclusive economic growth and stability, and promote and facilitate connectivity</a:t>
                </a:r>
              </a:p>
            </p:txBody>
          </p:sp>
          <p:sp>
            <p:nvSpPr>
              <p:cNvPr id="28" name="TextBox 27"/>
              <p:cNvSpPr txBox="1"/>
              <p:nvPr/>
            </p:nvSpPr>
            <p:spPr>
              <a:xfrm>
                <a:off x="9122751" y="3840253"/>
                <a:ext cx="2558439" cy="1323439"/>
              </a:xfrm>
              <a:prstGeom prst="rect">
                <a:avLst/>
              </a:prstGeom>
              <a:noFill/>
            </p:spPr>
            <p:txBody>
              <a:bodyPr wrap="square" rtlCol="0">
                <a:spAutoFit/>
              </a:bodyPr>
              <a:lstStyle/>
              <a:p>
                <a:pPr lvl="0" algn="ctr"/>
                <a:r>
                  <a:rPr lang="en-US" sz="1600" dirty="0" smtClean="0">
                    <a:solidFill>
                      <a:srgbClr val="000000"/>
                    </a:solidFill>
                  </a:rPr>
                  <a:t>Engage </a:t>
                </a:r>
                <a:r>
                  <a:rPr lang="en-US" sz="1600" dirty="0">
                    <a:solidFill>
                      <a:srgbClr val="000000"/>
                    </a:solidFill>
                  </a:rPr>
                  <a:t>in the region as a partner in our efforts to raise awareness on the impact of </a:t>
                </a:r>
                <a:r>
                  <a:rPr lang="en-US" sz="1600" b="1" dirty="0">
                    <a:solidFill>
                      <a:srgbClr val="034EA2"/>
                    </a:solidFill>
                  </a:rPr>
                  <a:t>global demographic trends</a:t>
                </a:r>
              </a:p>
            </p:txBody>
          </p:sp>
        </p:grpSp>
      </p:grpSp>
    </p:spTree>
    <p:extLst>
      <p:ext uri="{BB962C8B-B14F-4D97-AF65-F5344CB8AC3E}">
        <p14:creationId xmlns:p14="http://schemas.microsoft.com/office/powerpoint/2010/main" val="127425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36217" y="188828"/>
            <a:ext cx="11255783" cy="782357"/>
          </a:xfrm>
        </p:spPr>
        <p:txBody>
          <a:bodyPr/>
          <a:lstStyle/>
          <a:p>
            <a:r>
              <a:rPr lang="en-IE" sz="3200" dirty="0" smtClean="0"/>
              <a:t>The EU’s approach – Priority areas</a:t>
            </a:r>
            <a:endParaRPr lang="en-US" sz="3200" dirty="0"/>
          </a:p>
        </p:txBody>
      </p:sp>
      <p:grpSp>
        <p:nvGrpSpPr>
          <p:cNvPr id="36" name="Group 35"/>
          <p:cNvGrpSpPr/>
          <p:nvPr/>
        </p:nvGrpSpPr>
        <p:grpSpPr>
          <a:xfrm>
            <a:off x="212442" y="1292565"/>
            <a:ext cx="11960496" cy="4713599"/>
            <a:chOff x="212442" y="1292565"/>
            <a:chExt cx="11869957" cy="4780976"/>
          </a:xfrm>
        </p:grpSpPr>
        <p:grpSp>
          <p:nvGrpSpPr>
            <p:cNvPr id="20" name="Group 19"/>
            <p:cNvGrpSpPr/>
            <p:nvPr/>
          </p:nvGrpSpPr>
          <p:grpSpPr>
            <a:xfrm>
              <a:off x="263090" y="1292565"/>
              <a:ext cx="11665820" cy="4780976"/>
              <a:chOff x="263090" y="1617045"/>
              <a:chExt cx="11665820" cy="4042610"/>
            </a:xfrm>
          </p:grpSpPr>
          <p:grpSp>
            <p:nvGrpSpPr>
              <p:cNvPr id="3" name="Group 2"/>
              <p:cNvGrpSpPr/>
              <p:nvPr/>
            </p:nvGrpSpPr>
            <p:grpSpPr>
              <a:xfrm>
                <a:off x="263090" y="1617045"/>
                <a:ext cx="11665820" cy="4042610"/>
                <a:chOff x="1068404" y="1559292"/>
                <a:chExt cx="12127836" cy="4042610"/>
              </a:xfrm>
            </p:grpSpPr>
            <p:sp>
              <p:nvSpPr>
                <p:cNvPr id="2" name="Rectangle 1"/>
                <p:cNvSpPr/>
                <p:nvPr/>
              </p:nvSpPr>
              <p:spPr>
                <a:xfrm>
                  <a:off x="1068404" y="1559292"/>
                  <a:ext cx="1732548" cy="404261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4" name="Rectangle 3"/>
                <p:cNvSpPr/>
                <p:nvPr/>
              </p:nvSpPr>
              <p:spPr>
                <a:xfrm>
                  <a:off x="2800952" y="1559292"/>
                  <a:ext cx="1732548" cy="404261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5" name="Rectangle 4"/>
                <p:cNvSpPr/>
                <p:nvPr/>
              </p:nvSpPr>
              <p:spPr>
                <a:xfrm>
                  <a:off x="4533500" y="1559292"/>
                  <a:ext cx="1732548" cy="404261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7" name="Rectangle 6"/>
                <p:cNvSpPr/>
                <p:nvPr/>
              </p:nvSpPr>
              <p:spPr>
                <a:xfrm>
                  <a:off x="6266048" y="1559292"/>
                  <a:ext cx="1732548" cy="404261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8" name="Rectangle 7"/>
                <p:cNvSpPr/>
                <p:nvPr/>
              </p:nvSpPr>
              <p:spPr>
                <a:xfrm>
                  <a:off x="7998596" y="1559292"/>
                  <a:ext cx="1732548" cy="404261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9" name="Rectangle 8"/>
                <p:cNvSpPr/>
                <p:nvPr/>
              </p:nvSpPr>
              <p:spPr>
                <a:xfrm>
                  <a:off x="9731144" y="1559292"/>
                  <a:ext cx="1732548" cy="404261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0" name="Rectangle 9"/>
                <p:cNvSpPr/>
                <p:nvPr/>
              </p:nvSpPr>
              <p:spPr>
                <a:xfrm>
                  <a:off x="11463692" y="1559292"/>
                  <a:ext cx="1732548" cy="404261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grpSp>
          <p:sp>
            <p:nvSpPr>
              <p:cNvPr id="11" name="Rectangle 10"/>
              <p:cNvSpPr/>
              <p:nvPr/>
            </p:nvSpPr>
            <p:spPr>
              <a:xfrm>
                <a:off x="263090" y="1617045"/>
                <a:ext cx="1666546" cy="529389"/>
              </a:xfrm>
              <a:prstGeom prst="rect">
                <a:avLst/>
              </a:prstGeom>
              <a:solidFill>
                <a:srgbClr val="034EA2">
                  <a:alpha val="6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500" b="1" dirty="0" smtClean="0"/>
                  <a:t>I</a:t>
                </a:r>
                <a:endParaRPr lang="en-US" sz="1500" b="1" dirty="0"/>
              </a:p>
            </p:txBody>
          </p:sp>
          <p:sp>
            <p:nvSpPr>
              <p:cNvPr id="13" name="Rectangle 12"/>
              <p:cNvSpPr/>
              <p:nvPr/>
            </p:nvSpPr>
            <p:spPr>
              <a:xfrm>
                <a:off x="1929636" y="1617045"/>
                <a:ext cx="1666546" cy="529389"/>
              </a:xfrm>
              <a:prstGeom prst="rect">
                <a:avLst/>
              </a:prstGeom>
              <a:solidFill>
                <a:srgbClr val="034EA2">
                  <a:alpha val="6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500" b="1" dirty="0" smtClean="0"/>
                  <a:t>II</a:t>
                </a:r>
                <a:endParaRPr lang="en-US" sz="1500" b="1" dirty="0"/>
              </a:p>
            </p:txBody>
          </p:sp>
          <p:sp>
            <p:nvSpPr>
              <p:cNvPr id="14" name="Rectangle 13"/>
              <p:cNvSpPr/>
              <p:nvPr/>
            </p:nvSpPr>
            <p:spPr>
              <a:xfrm>
                <a:off x="3596181" y="1617045"/>
                <a:ext cx="1666546" cy="529389"/>
              </a:xfrm>
              <a:prstGeom prst="rect">
                <a:avLst/>
              </a:prstGeom>
              <a:solidFill>
                <a:srgbClr val="034EA2">
                  <a:alpha val="6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500" b="1" dirty="0" smtClean="0"/>
                  <a:t>III</a:t>
                </a:r>
                <a:endParaRPr lang="en-US" sz="1500" b="1" dirty="0"/>
              </a:p>
            </p:txBody>
          </p:sp>
          <p:sp>
            <p:nvSpPr>
              <p:cNvPr id="15" name="Rectangle 14"/>
              <p:cNvSpPr/>
              <p:nvPr/>
            </p:nvSpPr>
            <p:spPr>
              <a:xfrm>
                <a:off x="5262727" y="1617045"/>
                <a:ext cx="1666546" cy="529389"/>
              </a:xfrm>
              <a:prstGeom prst="rect">
                <a:avLst/>
              </a:prstGeom>
              <a:solidFill>
                <a:srgbClr val="034EA2">
                  <a:alpha val="6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500" b="1" dirty="0" smtClean="0"/>
                  <a:t>IV</a:t>
                </a:r>
                <a:endParaRPr lang="en-US" sz="1500" b="1" dirty="0"/>
              </a:p>
            </p:txBody>
          </p:sp>
          <p:sp>
            <p:nvSpPr>
              <p:cNvPr id="16" name="Rectangle 15"/>
              <p:cNvSpPr/>
              <p:nvPr/>
            </p:nvSpPr>
            <p:spPr>
              <a:xfrm>
                <a:off x="6929273" y="1617045"/>
                <a:ext cx="1666546" cy="529389"/>
              </a:xfrm>
              <a:prstGeom prst="rect">
                <a:avLst/>
              </a:prstGeom>
              <a:solidFill>
                <a:srgbClr val="034EA2">
                  <a:alpha val="6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500" b="1" dirty="0" smtClean="0"/>
                  <a:t>V</a:t>
                </a:r>
                <a:endParaRPr lang="en-US" sz="1500" b="1" dirty="0"/>
              </a:p>
            </p:txBody>
          </p:sp>
          <p:sp>
            <p:nvSpPr>
              <p:cNvPr id="17" name="Rectangle 16"/>
              <p:cNvSpPr/>
              <p:nvPr/>
            </p:nvSpPr>
            <p:spPr>
              <a:xfrm>
                <a:off x="8595819" y="1617045"/>
                <a:ext cx="1666546" cy="529389"/>
              </a:xfrm>
              <a:prstGeom prst="rect">
                <a:avLst/>
              </a:prstGeom>
              <a:solidFill>
                <a:srgbClr val="034EA2">
                  <a:alpha val="6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500" b="1" dirty="0" smtClean="0"/>
                  <a:t>VI</a:t>
                </a:r>
                <a:endParaRPr lang="en-US" sz="1500" b="1" dirty="0"/>
              </a:p>
            </p:txBody>
          </p:sp>
          <p:sp>
            <p:nvSpPr>
              <p:cNvPr id="18" name="Rectangle 17"/>
              <p:cNvSpPr/>
              <p:nvPr/>
            </p:nvSpPr>
            <p:spPr>
              <a:xfrm>
                <a:off x="10262364" y="1617045"/>
                <a:ext cx="1666546" cy="529389"/>
              </a:xfrm>
              <a:prstGeom prst="rect">
                <a:avLst/>
              </a:prstGeom>
              <a:solidFill>
                <a:srgbClr val="034EA2">
                  <a:alpha val="6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500" b="1" dirty="0" smtClean="0"/>
                  <a:t>VII</a:t>
                </a:r>
                <a:endParaRPr lang="en-US" sz="1500" b="1" dirty="0"/>
              </a:p>
            </p:txBody>
          </p:sp>
        </p:grpSp>
        <p:sp>
          <p:nvSpPr>
            <p:cNvPr id="21" name="TextBox 20"/>
            <p:cNvSpPr txBox="1"/>
            <p:nvPr/>
          </p:nvSpPr>
          <p:spPr>
            <a:xfrm>
              <a:off x="263090" y="2107932"/>
              <a:ext cx="1666546" cy="784830"/>
            </a:xfrm>
            <a:prstGeom prst="rect">
              <a:avLst/>
            </a:prstGeom>
            <a:noFill/>
          </p:spPr>
          <p:txBody>
            <a:bodyPr wrap="square" rtlCol="0">
              <a:spAutoFit/>
            </a:bodyPr>
            <a:lstStyle/>
            <a:p>
              <a:pPr algn="ctr"/>
              <a:r>
                <a:rPr lang="en-US" sz="1500" b="1" dirty="0">
                  <a:solidFill>
                    <a:srgbClr val="FFC000"/>
                  </a:solidFill>
                </a:rPr>
                <a:t>Sustainable and Inclusive </a:t>
              </a:r>
              <a:r>
                <a:rPr lang="en-US" sz="1500" b="1" dirty="0" smtClean="0">
                  <a:solidFill>
                    <a:srgbClr val="FFC000"/>
                  </a:solidFill>
                </a:rPr>
                <a:t>Prosperity</a:t>
              </a:r>
              <a:endParaRPr lang="en-US" sz="1500" b="1" dirty="0">
                <a:solidFill>
                  <a:srgbClr val="FFC000"/>
                </a:solidFill>
              </a:endParaRPr>
            </a:p>
          </p:txBody>
        </p:sp>
        <p:sp>
          <p:nvSpPr>
            <p:cNvPr id="22" name="TextBox 21"/>
            <p:cNvSpPr txBox="1"/>
            <p:nvPr/>
          </p:nvSpPr>
          <p:spPr>
            <a:xfrm>
              <a:off x="1929634" y="2246431"/>
              <a:ext cx="1666546" cy="553998"/>
            </a:xfrm>
            <a:prstGeom prst="rect">
              <a:avLst/>
            </a:prstGeom>
            <a:noFill/>
          </p:spPr>
          <p:txBody>
            <a:bodyPr wrap="square" rtlCol="0">
              <a:spAutoFit/>
            </a:bodyPr>
            <a:lstStyle/>
            <a:p>
              <a:pPr algn="ctr"/>
              <a:r>
                <a:rPr lang="en-IE" sz="1500" b="1" dirty="0" smtClean="0">
                  <a:solidFill>
                    <a:srgbClr val="FFC000"/>
                  </a:solidFill>
                </a:rPr>
                <a:t>Green Transition</a:t>
              </a:r>
              <a:endParaRPr lang="en-US" sz="1500" b="1" dirty="0">
                <a:solidFill>
                  <a:srgbClr val="FFC000"/>
                </a:solidFill>
              </a:endParaRPr>
            </a:p>
          </p:txBody>
        </p:sp>
        <p:sp>
          <p:nvSpPr>
            <p:cNvPr id="23" name="TextBox 22"/>
            <p:cNvSpPr txBox="1"/>
            <p:nvPr/>
          </p:nvSpPr>
          <p:spPr>
            <a:xfrm>
              <a:off x="3596181" y="2246431"/>
              <a:ext cx="1666546" cy="553998"/>
            </a:xfrm>
            <a:prstGeom prst="rect">
              <a:avLst/>
            </a:prstGeom>
            <a:noFill/>
          </p:spPr>
          <p:txBody>
            <a:bodyPr wrap="square" rtlCol="0">
              <a:spAutoFit/>
            </a:bodyPr>
            <a:lstStyle/>
            <a:p>
              <a:pPr algn="ctr"/>
              <a:r>
                <a:rPr lang="en-IE" sz="1500" b="1" dirty="0" smtClean="0">
                  <a:solidFill>
                    <a:srgbClr val="FFC000"/>
                  </a:solidFill>
                </a:rPr>
                <a:t>Ocean Governance</a:t>
              </a:r>
              <a:endParaRPr lang="en-US" sz="1500" b="1" dirty="0">
                <a:solidFill>
                  <a:srgbClr val="FFC000"/>
                </a:solidFill>
              </a:endParaRPr>
            </a:p>
          </p:txBody>
        </p:sp>
        <p:sp>
          <p:nvSpPr>
            <p:cNvPr id="24" name="TextBox 23"/>
            <p:cNvSpPr txBox="1"/>
            <p:nvPr/>
          </p:nvSpPr>
          <p:spPr>
            <a:xfrm>
              <a:off x="5262724" y="2007289"/>
              <a:ext cx="1666548" cy="1015663"/>
            </a:xfrm>
            <a:prstGeom prst="rect">
              <a:avLst/>
            </a:prstGeom>
            <a:noFill/>
          </p:spPr>
          <p:txBody>
            <a:bodyPr wrap="square" rtlCol="0">
              <a:spAutoFit/>
            </a:bodyPr>
            <a:lstStyle/>
            <a:p>
              <a:pPr algn="ctr"/>
              <a:r>
                <a:rPr lang="en-IE" sz="1500" b="1" dirty="0" smtClean="0">
                  <a:solidFill>
                    <a:srgbClr val="FFC000"/>
                  </a:solidFill>
                </a:rPr>
                <a:t>Digital </a:t>
              </a:r>
              <a:r>
                <a:rPr lang="en-IE" sz="1500" b="1" dirty="0">
                  <a:solidFill>
                    <a:srgbClr val="FFC000"/>
                  </a:solidFill>
                </a:rPr>
                <a:t>Governance and Partnerships</a:t>
              </a:r>
              <a:endParaRPr lang="en-US" sz="1500" b="1" dirty="0">
                <a:solidFill>
                  <a:srgbClr val="FFC000"/>
                </a:solidFill>
              </a:endParaRPr>
            </a:p>
          </p:txBody>
        </p:sp>
        <p:sp>
          <p:nvSpPr>
            <p:cNvPr id="26" name="TextBox 25"/>
            <p:cNvSpPr txBox="1"/>
            <p:nvPr/>
          </p:nvSpPr>
          <p:spPr>
            <a:xfrm>
              <a:off x="6985535" y="2384930"/>
              <a:ext cx="1666546" cy="323165"/>
            </a:xfrm>
            <a:prstGeom prst="rect">
              <a:avLst/>
            </a:prstGeom>
            <a:noFill/>
          </p:spPr>
          <p:txBody>
            <a:bodyPr wrap="square" rtlCol="0">
              <a:spAutoFit/>
            </a:bodyPr>
            <a:lstStyle/>
            <a:p>
              <a:pPr algn="ctr"/>
              <a:r>
                <a:rPr lang="en-IE" sz="1500" b="1" dirty="0" smtClean="0">
                  <a:solidFill>
                    <a:srgbClr val="FFC000"/>
                  </a:solidFill>
                </a:rPr>
                <a:t>Connectivity</a:t>
              </a:r>
              <a:endParaRPr lang="en-US" sz="1500" b="1" dirty="0">
                <a:solidFill>
                  <a:srgbClr val="FFC000"/>
                </a:solidFill>
              </a:endParaRPr>
            </a:p>
          </p:txBody>
        </p:sp>
        <p:sp>
          <p:nvSpPr>
            <p:cNvPr id="27" name="TextBox 26"/>
            <p:cNvSpPr txBox="1"/>
            <p:nvPr/>
          </p:nvSpPr>
          <p:spPr>
            <a:xfrm>
              <a:off x="8623950" y="2246430"/>
              <a:ext cx="1666546" cy="553998"/>
            </a:xfrm>
            <a:prstGeom prst="rect">
              <a:avLst/>
            </a:prstGeom>
            <a:noFill/>
          </p:spPr>
          <p:txBody>
            <a:bodyPr wrap="square" rtlCol="0">
              <a:spAutoFit/>
            </a:bodyPr>
            <a:lstStyle/>
            <a:p>
              <a:pPr algn="ctr"/>
              <a:r>
                <a:rPr lang="en-IE" sz="1500" b="1" dirty="0" smtClean="0">
                  <a:solidFill>
                    <a:srgbClr val="FFC000"/>
                  </a:solidFill>
                </a:rPr>
                <a:t>Security and Defence</a:t>
              </a:r>
              <a:endParaRPr lang="en-US" sz="1500" b="1" dirty="0">
                <a:solidFill>
                  <a:srgbClr val="FFC000"/>
                </a:solidFill>
              </a:endParaRPr>
            </a:p>
          </p:txBody>
        </p:sp>
        <p:sp>
          <p:nvSpPr>
            <p:cNvPr id="28" name="TextBox 27"/>
            <p:cNvSpPr txBox="1"/>
            <p:nvPr/>
          </p:nvSpPr>
          <p:spPr>
            <a:xfrm>
              <a:off x="10262362" y="2340735"/>
              <a:ext cx="1666546" cy="323165"/>
            </a:xfrm>
            <a:prstGeom prst="rect">
              <a:avLst/>
            </a:prstGeom>
            <a:noFill/>
          </p:spPr>
          <p:txBody>
            <a:bodyPr wrap="square" rtlCol="0">
              <a:spAutoFit/>
            </a:bodyPr>
            <a:lstStyle/>
            <a:p>
              <a:pPr algn="ctr"/>
              <a:r>
                <a:rPr lang="en-IE" sz="1500" b="1" dirty="0" smtClean="0">
                  <a:solidFill>
                    <a:srgbClr val="FFC000"/>
                  </a:solidFill>
                </a:rPr>
                <a:t>Human Security</a:t>
              </a:r>
              <a:endParaRPr lang="en-US" sz="1500" b="1" dirty="0">
                <a:solidFill>
                  <a:srgbClr val="FFC000"/>
                </a:solidFill>
              </a:endParaRPr>
            </a:p>
          </p:txBody>
        </p:sp>
        <p:sp>
          <p:nvSpPr>
            <p:cNvPr id="29" name="TextBox 28"/>
            <p:cNvSpPr txBox="1"/>
            <p:nvPr/>
          </p:nvSpPr>
          <p:spPr>
            <a:xfrm>
              <a:off x="212442" y="2980386"/>
              <a:ext cx="1767842" cy="2246769"/>
            </a:xfrm>
            <a:prstGeom prst="rect">
              <a:avLst/>
            </a:prstGeom>
            <a:noFill/>
          </p:spPr>
          <p:txBody>
            <a:bodyPr wrap="square" rtlCol="0">
              <a:spAutoFit/>
            </a:bodyPr>
            <a:lstStyle/>
            <a:p>
              <a:pPr marL="285750" lvl="0" indent="-285750">
                <a:buClr>
                  <a:srgbClr val="034EA2"/>
                </a:buClr>
                <a:buSzPct val="120000"/>
                <a:buFont typeface="Arial" panose="020B0604020202020204" pitchFamily="34" charset="0"/>
                <a:buChar char="→"/>
              </a:pPr>
              <a:r>
                <a:rPr lang="en-US" sz="1400" dirty="0">
                  <a:solidFill>
                    <a:srgbClr val="000000"/>
                  </a:solidFill>
                </a:rPr>
                <a:t>Reinforce value chains and develop cooperation in strategic </a:t>
              </a:r>
              <a:r>
                <a:rPr lang="en-US" sz="1400" dirty="0" smtClean="0">
                  <a:solidFill>
                    <a:srgbClr val="000000"/>
                  </a:solidFill>
                </a:rPr>
                <a:t>sectors</a:t>
              </a:r>
            </a:p>
            <a:p>
              <a:pPr marL="285750" lvl="0" indent="-285750">
                <a:buClr>
                  <a:srgbClr val="034EA2"/>
                </a:buClr>
                <a:buSzPct val="120000"/>
                <a:buFont typeface="Arial" panose="020B0604020202020204" pitchFamily="34" charset="0"/>
                <a:buChar char="→"/>
              </a:pPr>
              <a:r>
                <a:rPr lang="en-US" sz="1400" dirty="0" smtClean="0">
                  <a:solidFill>
                    <a:srgbClr val="000000"/>
                  </a:solidFill>
                </a:rPr>
                <a:t>Strengthen </a:t>
              </a:r>
              <a:r>
                <a:rPr lang="en-US" sz="1400" dirty="0">
                  <a:solidFill>
                    <a:srgbClr val="000000"/>
                  </a:solidFill>
                </a:rPr>
                <a:t>rules to protect international trade against unfair practices</a:t>
              </a:r>
            </a:p>
          </p:txBody>
        </p:sp>
        <p:sp>
          <p:nvSpPr>
            <p:cNvPr id="30" name="TextBox 29"/>
            <p:cNvSpPr txBox="1"/>
            <p:nvPr/>
          </p:nvSpPr>
          <p:spPr>
            <a:xfrm>
              <a:off x="1866322" y="2987702"/>
              <a:ext cx="1767842" cy="1815882"/>
            </a:xfrm>
            <a:prstGeom prst="rect">
              <a:avLst/>
            </a:prstGeom>
            <a:noFill/>
          </p:spPr>
          <p:txBody>
            <a:bodyPr wrap="square" rtlCol="0">
              <a:spAutoFit/>
            </a:bodyPr>
            <a:lstStyle/>
            <a:p>
              <a:pPr marL="285750" lvl="0" indent="-285750">
                <a:buClr>
                  <a:srgbClr val="034EA2"/>
                </a:buClr>
                <a:buSzPct val="120000"/>
                <a:buFont typeface="Arial" panose="020B0604020202020204" pitchFamily="34" charset="0"/>
                <a:buChar char="→"/>
              </a:pPr>
              <a:r>
                <a:rPr lang="en-US" sz="1400" dirty="0" smtClean="0">
                  <a:solidFill>
                    <a:srgbClr val="000000"/>
                  </a:solidFill>
                </a:rPr>
                <a:t>Work </a:t>
              </a:r>
              <a:r>
                <a:rPr lang="en-US" sz="1400" dirty="0">
                  <a:solidFill>
                    <a:srgbClr val="000000"/>
                  </a:solidFill>
                </a:rPr>
                <a:t>with partners to fight, mitigate and adapt to climate change and to counter environmental degradation</a:t>
              </a:r>
            </a:p>
          </p:txBody>
        </p:sp>
        <p:sp>
          <p:nvSpPr>
            <p:cNvPr id="31" name="TextBox 30"/>
            <p:cNvSpPr txBox="1"/>
            <p:nvPr/>
          </p:nvSpPr>
          <p:spPr>
            <a:xfrm>
              <a:off x="5226177" y="2976443"/>
              <a:ext cx="1831977" cy="2462213"/>
            </a:xfrm>
            <a:prstGeom prst="rect">
              <a:avLst/>
            </a:prstGeom>
            <a:noFill/>
          </p:spPr>
          <p:txBody>
            <a:bodyPr wrap="square" rtlCol="0">
              <a:spAutoFit/>
            </a:bodyPr>
            <a:lstStyle/>
            <a:p>
              <a:pPr marL="285750" lvl="0" indent="-285750">
                <a:buClr>
                  <a:srgbClr val="034EA2"/>
                </a:buClr>
                <a:buSzPct val="120000"/>
                <a:buFont typeface="Arial" panose="020B0604020202020204" pitchFamily="34" charset="0"/>
                <a:buChar char="→"/>
              </a:pPr>
              <a:r>
                <a:rPr lang="en-US" sz="1400" dirty="0" smtClean="0">
                  <a:solidFill>
                    <a:srgbClr val="000000"/>
                  </a:solidFill>
                </a:rPr>
                <a:t>Expand the network of digital partnerships and explore potential new Digital Partnership Agreements</a:t>
              </a:r>
            </a:p>
            <a:p>
              <a:pPr marL="285750" lvl="0" indent="-285750">
                <a:buClr>
                  <a:srgbClr val="034EA2"/>
                </a:buClr>
                <a:buSzPct val="120000"/>
                <a:buFont typeface="Arial" panose="020B0604020202020204" pitchFamily="34" charset="0"/>
                <a:buChar char="→"/>
              </a:pPr>
              <a:r>
                <a:rPr lang="en-US" sz="1400" dirty="0" smtClean="0">
                  <a:solidFill>
                    <a:srgbClr val="000000"/>
                  </a:solidFill>
                </a:rPr>
                <a:t>Strengthen cooperation under “Horizon Europe” program</a:t>
              </a:r>
              <a:endParaRPr lang="en-US" sz="1400" dirty="0">
                <a:solidFill>
                  <a:srgbClr val="000000"/>
                </a:solidFill>
              </a:endParaRPr>
            </a:p>
          </p:txBody>
        </p:sp>
        <p:sp>
          <p:nvSpPr>
            <p:cNvPr id="32" name="TextBox 31"/>
            <p:cNvSpPr txBox="1"/>
            <p:nvPr/>
          </p:nvSpPr>
          <p:spPr>
            <a:xfrm>
              <a:off x="3608844" y="2974162"/>
              <a:ext cx="1767842" cy="2677656"/>
            </a:xfrm>
            <a:prstGeom prst="rect">
              <a:avLst/>
            </a:prstGeom>
            <a:noFill/>
          </p:spPr>
          <p:txBody>
            <a:bodyPr wrap="square" rtlCol="0">
              <a:spAutoFit/>
            </a:bodyPr>
            <a:lstStyle/>
            <a:p>
              <a:pPr marL="285750" lvl="0" indent="-285750">
                <a:buClr>
                  <a:srgbClr val="034EA2"/>
                </a:buClr>
                <a:buSzPct val="120000"/>
                <a:buFont typeface="Arial" panose="020B0604020202020204" pitchFamily="34" charset="0"/>
                <a:buChar char="→"/>
              </a:pPr>
              <a:r>
                <a:rPr lang="en-US" sz="1400" dirty="0" smtClean="0">
                  <a:solidFill>
                    <a:srgbClr val="000000"/>
                  </a:solidFill>
                </a:rPr>
                <a:t>Strengthen </a:t>
              </a:r>
              <a:r>
                <a:rPr lang="en-US" sz="1400" dirty="0">
                  <a:solidFill>
                    <a:srgbClr val="000000"/>
                  </a:solidFill>
                </a:rPr>
                <a:t>ocean governance</a:t>
              </a:r>
            </a:p>
            <a:p>
              <a:pPr marL="285750" lvl="0" indent="-285750">
                <a:buClr>
                  <a:srgbClr val="034EA2"/>
                </a:buClr>
                <a:buSzPct val="120000"/>
                <a:buFont typeface="Arial" panose="020B0604020202020204" pitchFamily="34" charset="0"/>
                <a:buChar char="→"/>
              </a:pPr>
              <a:r>
                <a:rPr lang="en-US" sz="1400" dirty="0" smtClean="0">
                  <a:solidFill>
                    <a:srgbClr val="000000"/>
                  </a:solidFill>
                </a:rPr>
                <a:t>Support </a:t>
              </a:r>
              <a:r>
                <a:rPr lang="en-US" sz="1400" dirty="0">
                  <a:solidFill>
                    <a:srgbClr val="000000"/>
                  </a:solidFill>
                </a:rPr>
                <a:t>partners to fight against IUU fishing and to implement Sustainable Fisheries Partnership Agreements</a:t>
              </a:r>
            </a:p>
          </p:txBody>
        </p:sp>
        <p:sp>
          <p:nvSpPr>
            <p:cNvPr id="33" name="TextBox 32"/>
            <p:cNvSpPr txBox="1"/>
            <p:nvPr/>
          </p:nvSpPr>
          <p:spPr>
            <a:xfrm>
              <a:off x="8557833" y="2976443"/>
              <a:ext cx="1767842" cy="3046988"/>
            </a:xfrm>
            <a:prstGeom prst="rect">
              <a:avLst/>
            </a:prstGeom>
            <a:noFill/>
          </p:spPr>
          <p:txBody>
            <a:bodyPr wrap="square" rtlCol="0">
              <a:spAutoFit/>
            </a:bodyPr>
            <a:lstStyle/>
            <a:p>
              <a:pPr marL="285750" lvl="0" indent="-285750">
                <a:buClr>
                  <a:srgbClr val="034EA2"/>
                </a:buClr>
                <a:buSzPct val="120000"/>
                <a:buFont typeface="Arial" panose="020B0604020202020204" pitchFamily="34" charset="0"/>
                <a:buChar char="→"/>
              </a:pPr>
              <a:r>
                <a:rPr lang="en-US" sz="1200" dirty="0" smtClean="0">
                  <a:solidFill>
                    <a:srgbClr val="000000"/>
                  </a:solidFill>
                </a:rPr>
                <a:t>Promote </a:t>
              </a:r>
              <a:r>
                <a:rPr lang="en-US" sz="1200" dirty="0">
                  <a:solidFill>
                    <a:srgbClr val="000000"/>
                  </a:solidFill>
                </a:rPr>
                <a:t>an open and rule-based regional security architecture</a:t>
              </a:r>
            </a:p>
            <a:p>
              <a:pPr marL="285750" lvl="0" indent="-285750">
                <a:buClr>
                  <a:srgbClr val="034EA2"/>
                </a:buClr>
                <a:buSzPct val="120000"/>
                <a:buFont typeface="Arial" panose="020B0604020202020204" pitchFamily="34" charset="0"/>
                <a:buChar char="→"/>
              </a:pPr>
              <a:r>
                <a:rPr lang="en-US" sz="1200" dirty="0" smtClean="0">
                  <a:solidFill>
                    <a:srgbClr val="000000"/>
                  </a:solidFill>
                </a:rPr>
                <a:t>Explore </a:t>
              </a:r>
              <a:r>
                <a:rPr lang="en-US" sz="1200" dirty="0">
                  <a:solidFill>
                    <a:srgbClr val="000000"/>
                  </a:solidFill>
                </a:rPr>
                <a:t>ways to ensure enhanced naval deployments by EU </a:t>
              </a:r>
              <a:r>
                <a:rPr lang="en-US" sz="1200" dirty="0" smtClean="0">
                  <a:solidFill>
                    <a:srgbClr val="000000"/>
                  </a:solidFill>
                </a:rPr>
                <a:t>MSs</a:t>
              </a:r>
              <a:endParaRPr lang="en-US" sz="1200" dirty="0">
                <a:solidFill>
                  <a:srgbClr val="000000"/>
                </a:solidFill>
              </a:endParaRPr>
            </a:p>
            <a:p>
              <a:pPr marL="285750" lvl="0" indent="-285750">
                <a:buClr>
                  <a:srgbClr val="034EA2"/>
                </a:buClr>
                <a:buSzPct val="120000"/>
                <a:buFont typeface="Arial" panose="020B0604020202020204" pitchFamily="34" charset="0"/>
                <a:buChar char="→"/>
              </a:pPr>
              <a:r>
                <a:rPr lang="en-US" sz="1200" dirty="0" smtClean="0">
                  <a:solidFill>
                    <a:srgbClr val="000000"/>
                  </a:solidFill>
                </a:rPr>
                <a:t>Support I-P </a:t>
              </a:r>
              <a:r>
                <a:rPr lang="en-US" sz="1200" dirty="0">
                  <a:solidFill>
                    <a:srgbClr val="000000"/>
                  </a:solidFill>
                </a:rPr>
                <a:t>partners’ capacity to ensure maritime </a:t>
              </a:r>
              <a:r>
                <a:rPr lang="en-US" sz="1200" dirty="0" smtClean="0">
                  <a:solidFill>
                    <a:srgbClr val="000000"/>
                  </a:solidFill>
                </a:rPr>
                <a:t>security </a:t>
              </a:r>
              <a:endParaRPr lang="en-US" sz="1200" dirty="0">
                <a:solidFill>
                  <a:srgbClr val="000000"/>
                </a:solidFill>
              </a:endParaRPr>
            </a:p>
            <a:p>
              <a:pPr marL="285750" lvl="0" indent="-285750">
                <a:buClr>
                  <a:srgbClr val="034EA2"/>
                </a:buClr>
                <a:buSzPct val="120000"/>
                <a:buFont typeface="Arial" panose="020B0604020202020204" pitchFamily="34" charset="0"/>
                <a:buChar char="→"/>
              </a:pPr>
              <a:r>
                <a:rPr lang="en-US" sz="1200" dirty="0" smtClean="0">
                  <a:solidFill>
                    <a:srgbClr val="000000"/>
                  </a:solidFill>
                </a:rPr>
                <a:t>Facilitate </a:t>
              </a:r>
              <a:r>
                <a:rPr lang="en-US" sz="1200" dirty="0">
                  <a:solidFill>
                    <a:srgbClr val="000000"/>
                  </a:solidFill>
                </a:rPr>
                <a:t>capacity-building for partners to tackle </a:t>
              </a:r>
              <a:r>
                <a:rPr lang="en-US" sz="1200" dirty="0" smtClean="0">
                  <a:solidFill>
                    <a:srgbClr val="000000"/>
                  </a:solidFill>
                </a:rPr>
                <a:t>cybercrime</a:t>
              </a:r>
              <a:endParaRPr lang="en-US" sz="1200" dirty="0">
                <a:solidFill>
                  <a:srgbClr val="000000"/>
                </a:solidFill>
              </a:endParaRPr>
            </a:p>
          </p:txBody>
        </p:sp>
        <p:sp>
          <p:nvSpPr>
            <p:cNvPr id="34" name="TextBox 33"/>
            <p:cNvSpPr txBox="1"/>
            <p:nvPr/>
          </p:nvSpPr>
          <p:spPr>
            <a:xfrm>
              <a:off x="6880060" y="2974162"/>
              <a:ext cx="1767842" cy="2893100"/>
            </a:xfrm>
            <a:prstGeom prst="rect">
              <a:avLst/>
            </a:prstGeom>
            <a:noFill/>
          </p:spPr>
          <p:txBody>
            <a:bodyPr wrap="square" rtlCol="0">
              <a:spAutoFit/>
            </a:bodyPr>
            <a:lstStyle/>
            <a:p>
              <a:pPr marL="285750" lvl="0" indent="-285750">
                <a:buClr>
                  <a:srgbClr val="034EA2"/>
                </a:buClr>
                <a:buSzPct val="120000"/>
                <a:buFont typeface="Arial" panose="020B0604020202020204" pitchFamily="34" charset="0"/>
                <a:buChar char="→"/>
              </a:pPr>
              <a:r>
                <a:rPr lang="en-US" sz="1400" dirty="0" smtClean="0">
                  <a:solidFill>
                    <a:srgbClr val="000000"/>
                  </a:solidFill>
                </a:rPr>
                <a:t>Support </a:t>
              </a:r>
              <a:r>
                <a:rPr lang="en-US" sz="1400" dirty="0">
                  <a:solidFill>
                    <a:srgbClr val="000000"/>
                  </a:solidFill>
                </a:rPr>
                <a:t>partners to establish a good regulatory environment and facilitate funding to improve connectivity on the ground between Europe and the </a:t>
              </a:r>
              <a:r>
                <a:rPr lang="en-US" sz="1400" dirty="0" smtClean="0">
                  <a:solidFill>
                    <a:srgbClr val="000000"/>
                  </a:solidFill>
                </a:rPr>
                <a:t>Indo-Pacific</a:t>
              </a:r>
              <a:endParaRPr lang="en-US" sz="1400" dirty="0">
                <a:solidFill>
                  <a:srgbClr val="000000"/>
                </a:solidFill>
              </a:endParaRPr>
            </a:p>
          </p:txBody>
        </p:sp>
        <p:sp>
          <p:nvSpPr>
            <p:cNvPr id="35" name="TextBox 34"/>
            <p:cNvSpPr txBox="1"/>
            <p:nvPr/>
          </p:nvSpPr>
          <p:spPr>
            <a:xfrm>
              <a:off x="10172186" y="2940421"/>
              <a:ext cx="1910213" cy="3108543"/>
            </a:xfrm>
            <a:prstGeom prst="rect">
              <a:avLst/>
            </a:prstGeom>
            <a:noFill/>
          </p:spPr>
          <p:txBody>
            <a:bodyPr wrap="square" rtlCol="0">
              <a:spAutoFit/>
            </a:bodyPr>
            <a:lstStyle/>
            <a:p>
              <a:pPr marL="285750" lvl="0" indent="-285750">
                <a:buClr>
                  <a:srgbClr val="034EA2"/>
                </a:buClr>
                <a:buSzPct val="120000"/>
                <a:buFont typeface="Arial" panose="020B0604020202020204" pitchFamily="34" charset="0"/>
                <a:buChar char="→"/>
              </a:pPr>
              <a:r>
                <a:rPr lang="en-US" sz="1400" dirty="0" smtClean="0">
                  <a:solidFill>
                    <a:srgbClr val="000000"/>
                  </a:solidFill>
                </a:rPr>
                <a:t>Support </a:t>
              </a:r>
              <a:r>
                <a:rPr lang="en-US" sz="1400" dirty="0">
                  <a:solidFill>
                    <a:srgbClr val="000000"/>
                  </a:solidFill>
                </a:rPr>
                <a:t>healthcare systems and pandemic preparedness for the least-developed countries in the Indo-Pacific region</a:t>
              </a:r>
            </a:p>
            <a:p>
              <a:pPr marL="285750" lvl="0" indent="-285750">
                <a:buClr>
                  <a:srgbClr val="034EA2"/>
                </a:buClr>
                <a:buSzPct val="120000"/>
                <a:buFont typeface="Arial" panose="020B0604020202020204" pitchFamily="34" charset="0"/>
                <a:buChar char="→"/>
              </a:pPr>
              <a:r>
                <a:rPr lang="en-US" sz="1400" dirty="0" smtClean="0">
                  <a:solidFill>
                    <a:srgbClr val="000000"/>
                  </a:solidFill>
                </a:rPr>
                <a:t>Reinforce </a:t>
              </a:r>
              <a:r>
                <a:rPr lang="en-US" sz="1400" dirty="0">
                  <a:solidFill>
                    <a:srgbClr val="000000"/>
                  </a:solidFill>
                </a:rPr>
                <a:t>the EU’s disaster risk reduction and </a:t>
              </a:r>
              <a:r>
                <a:rPr lang="en-US" sz="1400" dirty="0" smtClean="0">
                  <a:solidFill>
                    <a:srgbClr val="000000"/>
                  </a:solidFill>
                </a:rPr>
                <a:t>preparedness</a:t>
              </a:r>
              <a:endParaRPr lang="en-US" sz="1400" dirty="0">
                <a:solidFill>
                  <a:srgbClr val="000000"/>
                </a:solidFill>
              </a:endParaRPr>
            </a:p>
          </p:txBody>
        </p:sp>
      </p:grpSp>
    </p:spTree>
    <p:extLst>
      <p:ext uri="{BB962C8B-B14F-4D97-AF65-F5344CB8AC3E}">
        <p14:creationId xmlns:p14="http://schemas.microsoft.com/office/powerpoint/2010/main" val="28008220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5139" y="1780089"/>
            <a:ext cx="10156297" cy="2387600"/>
          </a:xfrm>
        </p:spPr>
        <p:txBody>
          <a:bodyPr/>
          <a:lstStyle/>
          <a:p>
            <a:r>
              <a:rPr lang="en-GB" b="1" dirty="0" smtClean="0"/>
              <a:t>Fostering EU engagement</a:t>
            </a:r>
            <a:r>
              <a:rPr lang="en-GB" dirty="0" smtClean="0"/>
              <a:t>:</a:t>
            </a:r>
            <a:br>
              <a:rPr lang="en-GB" dirty="0" smtClean="0"/>
            </a:br>
            <a:r>
              <a:rPr lang="en-GB" dirty="0"/>
              <a:t>F</a:t>
            </a:r>
            <a:r>
              <a:rPr lang="en-GB" dirty="0" smtClean="0"/>
              <a:t>inancing the External Action of the European Union</a:t>
            </a:r>
            <a:endParaRPr lang="en-IE" dirty="0"/>
          </a:p>
        </p:txBody>
      </p:sp>
    </p:spTree>
    <p:extLst>
      <p:ext uri="{BB962C8B-B14F-4D97-AF65-F5344CB8AC3E}">
        <p14:creationId xmlns:p14="http://schemas.microsoft.com/office/powerpoint/2010/main" val="14508388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6D1C487E137BF841935A7CC2EE8099C2" ma:contentTypeVersion="11" ma:contentTypeDescription="Crear nuevo documento." ma:contentTypeScope="" ma:versionID="f71db89a1f297e4e3607075c3f36bd63">
  <xsd:schema xmlns:xsd="http://www.w3.org/2001/XMLSchema" xmlns:xs="http://www.w3.org/2001/XMLSchema" xmlns:p="http://schemas.microsoft.com/office/2006/metadata/properties" xmlns:ns2="2a1dd4d7-125e-477a-8805-fbec1f335103" targetNamespace="http://schemas.microsoft.com/office/2006/metadata/properties" ma:root="true" ma:fieldsID="c74659be358f6886dfbb36c8d5454152" ns2:_="">
    <xsd:import namespace="2a1dd4d7-125e-477a-8805-fbec1f33510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1dd4d7-125e-477a-8805-fbec1f3351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7710192-BAC5-469E-A2C3-0E82C90B84B8}"/>
</file>

<file path=customXml/itemProps2.xml><?xml version="1.0" encoding="utf-8"?>
<ds:datastoreItem xmlns:ds="http://schemas.openxmlformats.org/officeDocument/2006/customXml" ds:itemID="{72033EF6-03A4-4B56-AE0B-BB14D33F7174}"/>
</file>

<file path=customXml/itemProps3.xml><?xml version="1.0" encoding="utf-8"?>
<ds:datastoreItem xmlns:ds="http://schemas.openxmlformats.org/officeDocument/2006/customXml" ds:itemID="{A9E0B6EC-AC42-4C40-A131-3A6447A76DAF}"/>
</file>

<file path=docProps/app.xml><?xml version="1.0" encoding="utf-8"?>
<Properties xmlns="http://schemas.openxmlformats.org/officeDocument/2006/extended-properties" xmlns:vt="http://schemas.openxmlformats.org/officeDocument/2006/docPropsVTypes">
  <Template>blank</Template>
  <TotalTime>25748</TotalTime>
  <Words>1612</Words>
  <Application>Microsoft Office PowerPoint</Application>
  <PresentationFormat>Widescreen</PresentationFormat>
  <Paragraphs>216</Paragraphs>
  <Slides>16</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EC Square Sans Pro</vt:lpstr>
      <vt:lpstr>EC Square Sans Pro Thin</vt:lpstr>
      <vt:lpstr>Noto Sans</vt:lpstr>
      <vt:lpstr>Times New Roman</vt:lpstr>
      <vt:lpstr>Wingdings</vt:lpstr>
      <vt:lpstr>Office Theme</vt:lpstr>
      <vt:lpstr>PowerPoint Presentation</vt:lpstr>
      <vt:lpstr>Implementing EU Policies and strategies</vt:lpstr>
      <vt:lpstr>PowerPoint Presentation</vt:lpstr>
      <vt:lpstr>PowerPoint Presentation</vt:lpstr>
      <vt:lpstr>Global Gateway Key guiding principles for investments</vt:lpstr>
      <vt:lpstr>PowerPoint Presentation</vt:lpstr>
      <vt:lpstr>The EU’s approach - A  set of ambitious policy goals</vt:lpstr>
      <vt:lpstr>The EU’s approach – Priority areas</vt:lpstr>
      <vt:lpstr>Fostering EU engagement: Financing the External Action of the European Union</vt:lpstr>
      <vt:lpstr>Global Europe: The Neighbourhood, Development and International Cooperation Instrument (NDICI)</vt:lpstr>
      <vt:lpstr>Multi-Annual Indicative Programme BANGLADESH – Priorities 2021-2027</vt:lpstr>
      <vt:lpstr>Regional Indicative programme for Asia-Pacific Regional integration and cooperation </vt:lpstr>
      <vt:lpstr>Regional Indicative programme for Asia-Pacific Pursuing EU interests with key partners </vt:lpstr>
      <vt:lpstr>SWITCH-Asia Programme Promoting Sustainable Consumption and Production (SCP)</vt:lpstr>
      <vt:lpstr>PowerPoint Presentation</vt:lpstr>
      <vt:lpstr>Links &amp; E-mail  </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China</dc:title>
  <dc:creator>CARRUSCA Natalia (DEVCO)</dc:creator>
  <cp:lastModifiedBy>VIRIEU Jean-Christophe (INTPA)</cp:lastModifiedBy>
  <cp:revision>1159</cp:revision>
  <dcterms:created xsi:type="dcterms:W3CDTF">2020-03-18T15:55:54Z</dcterms:created>
  <dcterms:modified xsi:type="dcterms:W3CDTF">2022-02-09T14:40:30Z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0x0101006D1C487E137BF841935A7CC2EE8099C2</vt:lpwstr>
  </property>
</Properties>
</file>