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98" r:id="rId3"/>
    <p:sldId id="288" r:id="rId4"/>
    <p:sldId id="297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9064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3296"/>
            <a:ext cx="2844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3296"/>
            <a:ext cx="38608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3296"/>
            <a:ext cx="28448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00" y="306000"/>
            <a:ext cx="2160621" cy="124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43" y="6453336"/>
            <a:ext cx="813600" cy="406800"/>
          </a:xfrm>
          <a:prstGeom prst="rect">
            <a:avLst/>
          </a:prstGeom>
        </p:spPr>
      </p:pic>
      <p:pic>
        <p:nvPicPr>
          <p:cNvPr id="12" name="Picture 2" descr="C:\Users\lupasst\Desktop\Graphics\Footer Box NEAR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01" y="6437738"/>
            <a:ext cx="841243" cy="4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416311"/>
            <a:ext cx="901200" cy="4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340769"/>
            <a:ext cx="8244408" cy="503081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61108" y="5358397"/>
            <a:ext cx="6475613" cy="1013183"/>
          </a:xfrm>
          <a:solidFill>
            <a:srgbClr val="0356B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err="1" smtClean="0"/>
              <a:t>Máté</a:t>
            </a:r>
            <a:r>
              <a:rPr lang="en-GB" dirty="0" smtClean="0"/>
              <a:t> </a:t>
            </a:r>
            <a:r>
              <a:rPr lang="en-GB" dirty="0" err="1" smtClean="0"/>
              <a:t>Csicsai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Team Leader for Eastern Partnership Coordination</a:t>
            </a:r>
            <a:br>
              <a:rPr lang="en-GB" dirty="0" smtClean="0"/>
            </a:br>
            <a:r>
              <a:rPr lang="en-GB" dirty="0" smtClean="0"/>
              <a:t>DG NEAR,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946" y="1091387"/>
            <a:ext cx="9085089" cy="936625"/>
          </a:xfrm>
        </p:spPr>
        <p:txBody>
          <a:bodyPr/>
          <a:lstStyle/>
          <a:p>
            <a:pPr algn="ctr"/>
            <a:r>
              <a:rPr lang="en-US" sz="2400" b="1" dirty="0" smtClean="0"/>
              <a:t>The Eastern Partnership: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Stronger together</a:t>
            </a:r>
            <a:endParaRPr lang="en-GB" sz="2400" b="1" dirty="0"/>
          </a:p>
        </p:txBody>
      </p:sp>
      <p:pic>
        <p:nvPicPr>
          <p:cNvPr id="1026" name="Picture 2" descr="Eastern Partnership - Consil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2" y="2086201"/>
            <a:ext cx="6395215" cy="42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59" y="1299207"/>
            <a:ext cx="9085089" cy="936625"/>
          </a:xfrm>
        </p:spPr>
        <p:txBody>
          <a:bodyPr/>
          <a:lstStyle/>
          <a:p>
            <a:pPr algn="ctr"/>
            <a:r>
              <a:rPr lang="en-US" sz="2400" b="1" dirty="0" smtClean="0"/>
              <a:t>The Eastern Partnership: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Bringing tangible benefits to citizens and businesses</a:t>
            </a:r>
            <a:endParaRPr lang="en-GB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" y="2628143"/>
            <a:ext cx="5916846" cy="243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04" y="2628143"/>
            <a:ext cx="2975193" cy="2941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197" y="2628143"/>
            <a:ext cx="3157803" cy="22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573" y="1058137"/>
            <a:ext cx="9085089" cy="936625"/>
          </a:xfrm>
        </p:spPr>
        <p:txBody>
          <a:bodyPr/>
          <a:lstStyle/>
          <a:p>
            <a:pPr algn="ctr"/>
            <a:r>
              <a:rPr lang="en-US" sz="2400" b="1" dirty="0"/>
              <a:t>Recovery, resilience and reform: </a:t>
            </a:r>
            <a:br>
              <a:rPr lang="en-US" sz="2400" b="1" dirty="0"/>
            </a:br>
            <a:r>
              <a:rPr lang="en-US" sz="2400" b="1" dirty="0" smtClean="0"/>
              <a:t>Post-2020 </a:t>
            </a:r>
            <a:r>
              <a:rPr lang="en-US" sz="2400" b="1" dirty="0"/>
              <a:t>Eastern Partnership p</a:t>
            </a:r>
            <a:r>
              <a:rPr lang="en-US" sz="2400" b="1" dirty="0" smtClean="0"/>
              <a:t>riorities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98" y="2119453"/>
            <a:ext cx="7869638" cy="4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700" y="149489"/>
            <a:ext cx="10156297" cy="1240348"/>
          </a:xfrm>
        </p:spPr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2022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</a:t>
            </a:r>
            <a:r>
              <a:rPr lang="en-US" sz="1050" dirty="0" smtClean="0"/>
              <a:t>.</a:t>
            </a:r>
            <a:endParaRPr lang="en-US" sz="105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867" y="1456339"/>
            <a:ext cx="8852133" cy="45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859D4A-74B7-4A23-8100-0037B7BBCA69}"/>
</file>

<file path=customXml/itemProps2.xml><?xml version="1.0" encoding="utf-8"?>
<ds:datastoreItem xmlns:ds="http://schemas.openxmlformats.org/officeDocument/2006/customXml" ds:itemID="{24253702-C201-423C-A2C3-E909CCE93AB9}"/>
</file>

<file path=customXml/itemProps3.xml><?xml version="1.0" encoding="utf-8"?>
<ds:datastoreItem xmlns:ds="http://schemas.openxmlformats.org/officeDocument/2006/customXml" ds:itemID="{F00A2A0B-C9B2-49D2-A75B-13C838CCBE2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4292</TotalTime>
  <Words>113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The Eastern Partnership:  Stronger together</vt:lpstr>
      <vt:lpstr>The Eastern Partnership:  Bringing tangible benefits to citizens and businesses</vt:lpstr>
      <vt:lpstr>Recovery, resilience and reform:  Post-2020 Eastern Partnership priorities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CSICSAI Mate (NEAR)</dc:creator>
  <cp:lastModifiedBy>CSICSAI Mate (NEAR)</cp:lastModifiedBy>
  <cp:revision>14</cp:revision>
  <dcterms:created xsi:type="dcterms:W3CDTF">2020-06-12T08:06:01Z</dcterms:created>
  <dcterms:modified xsi:type="dcterms:W3CDTF">2022-02-09T18:55:20Z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