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4"/>
  </p:notesMasterIdLst>
  <p:sldIdLst>
    <p:sldId id="256" r:id="rId5"/>
    <p:sldId id="259" r:id="rId6"/>
    <p:sldId id="260" r:id="rId7"/>
    <p:sldId id="271" r:id="rId8"/>
    <p:sldId id="272" r:id="rId9"/>
    <p:sldId id="270" r:id="rId10"/>
    <p:sldId id="2602" r:id="rId11"/>
    <p:sldId id="273" r:id="rId12"/>
    <p:sldId id="261" r:id="rId13"/>
    <p:sldId id="274" r:id="rId14"/>
    <p:sldId id="275" r:id="rId15"/>
    <p:sldId id="1962" r:id="rId16"/>
    <p:sldId id="1963" r:id="rId17"/>
    <p:sldId id="1964" r:id="rId18"/>
    <p:sldId id="1966" r:id="rId19"/>
    <p:sldId id="1965" r:id="rId20"/>
    <p:sldId id="1967" r:id="rId21"/>
    <p:sldId id="2603" r:id="rId22"/>
    <p:sldId id="268" r:id="rId23"/>
  </p:sldIdLst>
  <p:sldSz cx="17348200" cy="9753600"/>
  <p:notesSz cx="9775825" cy="6645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F245C-FE34-456D-AF55-2DA2A928FBAE}" v="1" dt="2021-11-11T11:12:36.959"/>
    <p1510:client id="{654F6383-7848-44EA-AB6E-085E11507385}" v="1" dt="2021-10-20T09:32:42.92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ández, Iván" userId="30feafa4-eaf0-4ced-a38f-2bc9a6289f01" providerId="ADAL" clId="{C1DF3A00-9CEB-482C-B596-D9F6ADB9E4B9}"/>
    <pc:docChg chg="addSld delSld modSld">
      <pc:chgData name="Fernández, Iván" userId="30feafa4-eaf0-4ced-a38f-2bc9a6289f01" providerId="ADAL" clId="{C1DF3A00-9CEB-482C-B596-D9F6ADB9E4B9}" dt="2021-05-14T07:31:13.364" v="33" actId="14100"/>
      <pc:docMkLst>
        <pc:docMk/>
      </pc:docMkLst>
      <pc:sldChg chg="modSp mod">
        <pc:chgData name="Fernández, Iván" userId="30feafa4-eaf0-4ced-a38f-2bc9a6289f01" providerId="ADAL" clId="{C1DF3A00-9CEB-482C-B596-D9F6ADB9E4B9}" dt="2021-05-14T07:20:55.776" v="4" actId="20577"/>
        <pc:sldMkLst>
          <pc:docMk/>
          <pc:sldMk cId="0" sldId="256"/>
        </pc:sldMkLst>
        <pc:spChg chg="mod">
          <ac:chgData name="Fernández, Iván" userId="30feafa4-eaf0-4ced-a38f-2bc9a6289f01" providerId="ADAL" clId="{C1DF3A00-9CEB-482C-B596-D9F6ADB9E4B9}" dt="2021-05-14T07:20:55.776" v="4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Fernández, Iván" userId="30feafa4-eaf0-4ced-a38f-2bc9a6289f01" providerId="ADAL" clId="{C1DF3A00-9CEB-482C-B596-D9F6ADB9E4B9}" dt="2021-05-14T07:21:07.498" v="12" actId="1038"/>
        <pc:sldMkLst>
          <pc:docMk/>
          <pc:sldMk cId="0" sldId="260"/>
        </pc:sldMkLst>
        <pc:spChg chg="mod">
          <ac:chgData name="Fernández, Iván" userId="30feafa4-eaf0-4ced-a38f-2bc9a6289f01" providerId="ADAL" clId="{C1DF3A00-9CEB-482C-B596-D9F6ADB9E4B9}" dt="2021-05-14T07:21:07.498" v="12" actId="1038"/>
          <ac:spMkLst>
            <pc:docMk/>
            <pc:sldMk cId="0" sldId="260"/>
            <ac:spMk id="82" creationId="{13424B09-6420-4899-B1C6-B0386CD8D1DF}"/>
          </ac:spMkLst>
        </pc:spChg>
      </pc:sldChg>
      <pc:sldChg chg="modSp mod">
        <pc:chgData name="Fernández, Iván" userId="30feafa4-eaf0-4ced-a38f-2bc9a6289f01" providerId="ADAL" clId="{C1DF3A00-9CEB-482C-B596-D9F6ADB9E4B9}" dt="2021-05-14T07:26:26.268" v="20" actId="20577"/>
        <pc:sldMkLst>
          <pc:docMk/>
          <pc:sldMk cId="0" sldId="261"/>
        </pc:sldMkLst>
        <pc:spChg chg="mod">
          <ac:chgData name="Fernández, Iván" userId="30feafa4-eaf0-4ced-a38f-2bc9a6289f01" providerId="ADAL" clId="{C1DF3A00-9CEB-482C-B596-D9F6ADB9E4B9}" dt="2021-05-14T07:25:29.570" v="16"/>
          <ac:spMkLst>
            <pc:docMk/>
            <pc:sldMk cId="0" sldId="261"/>
            <ac:spMk id="82" creationId="{A01FCD79-1342-42FD-8B08-AEA241DD9701}"/>
          </ac:spMkLst>
        </pc:spChg>
        <pc:spChg chg="mod">
          <ac:chgData name="Fernández, Iván" userId="30feafa4-eaf0-4ced-a38f-2bc9a6289f01" providerId="ADAL" clId="{C1DF3A00-9CEB-482C-B596-D9F6ADB9E4B9}" dt="2021-05-14T07:26:13.742" v="18"/>
          <ac:spMkLst>
            <pc:docMk/>
            <pc:sldMk cId="0" sldId="261"/>
            <ac:spMk id="85" creationId="{69E8D1B5-3D41-479F-AFEA-BE7F46B1C1A8}"/>
          </ac:spMkLst>
        </pc:spChg>
        <pc:spChg chg="mod">
          <ac:chgData name="Fernández, Iván" userId="30feafa4-eaf0-4ced-a38f-2bc9a6289f01" providerId="ADAL" clId="{C1DF3A00-9CEB-482C-B596-D9F6ADB9E4B9}" dt="2021-05-14T07:26:01.044" v="17"/>
          <ac:spMkLst>
            <pc:docMk/>
            <pc:sldMk cId="0" sldId="261"/>
            <ac:spMk id="90" creationId="{02D7CA8B-132A-4072-8F1D-583251DB8C60}"/>
          </ac:spMkLst>
        </pc:spChg>
        <pc:spChg chg="mod">
          <ac:chgData name="Fernández, Iván" userId="30feafa4-eaf0-4ced-a38f-2bc9a6289f01" providerId="ADAL" clId="{C1DF3A00-9CEB-482C-B596-D9F6ADB9E4B9}" dt="2021-05-14T07:26:26.268" v="20" actId="20577"/>
          <ac:spMkLst>
            <pc:docMk/>
            <pc:sldMk cId="0" sldId="261"/>
            <ac:spMk id="92" creationId="{0AAF9670-0DCF-483C-8229-BBEC23DFD8BD}"/>
          </ac:spMkLst>
        </pc:spChg>
      </pc:sldChg>
      <pc:sldChg chg="del">
        <pc:chgData name="Fernández, Iván" userId="30feafa4-eaf0-4ced-a38f-2bc9a6289f01" providerId="ADAL" clId="{C1DF3A00-9CEB-482C-B596-D9F6ADB9E4B9}" dt="2021-05-14T07:22:53.258" v="15" actId="47"/>
        <pc:sldMkLst>
          <pc:docMk/>
          <pc:sldMk cId="0" sldId="263"/>
        </pc:sldMkLst>
      </pc:sldChg>
      <pc:sldChg chg="modSp mod">
        <pc:chgData name="Fernández, Iván" userId="30feafa4-eaf0-4ced-a38f-2bc9a6289f01" providerId="ADAL" clId="{C1DF3A00-9CEB-482C-B596-D9F6ADB9E4B9}" dt="2021-05-14T07:27:34.911" v="28" actId="1036"/>
        <pc:sldMkLst>
          <pc:docMk/>
          <pc:sldMk cId="4255224193" sldId="274"/>
        </pc:sldMkLst>
        <pc:spChg chg="mod">
          <ac:chgData name="Fernández, Iván" userId="30feafa4-eaf0-4ced-a38f-2bc9a6289f01" providerId="ADAL" clId="{C1DF3A00-9CEB-482C-B596-D9F6ADB9E4B9}" dt="2021-05-14T07:27:34.911" v="28" actId="1036"/>
          <ac:spMkLst>
            <pc:docMk/>
            <pc:sldMk cId="4255224193" sldId="274"/>
            <ac:spMk id="99" creationId="{B3F8B919-817D-414A-A42E-3807F398F41B}"/>
          </ac:spMkLst>
        </pc:spChg>
        <pc:spChg chg="mod">
          <ac:chgData name="Fernández, Iván" userId="30feafa4-eaf0-4ced-a38f-2bc9a6289f01" providerId="ADAL" clId="{C1DF3A00-9CEB-482C-B596-D9F6ADB9E4B9}" dt="2021-05-14T07:27:34.911" v="28" actId="1036"/>
          <ac:spMkLst>
            <pc:docMk/>
            <pc:sldMk cId="4255224193" sldId="274"/>
            <ac:spMk id="100" creationId="{88987987-5BC2-42E6-9A57-D002C2E9EA41}"/>
          </ac:spMkLst>
        </pc:spChg>
      </pc:sldChg>
      <pc:sldChg chg="modSp mod">
        <pc:chgData name="Fernández, Iván" userId="30feafa4-eaf0-4ced-a38f-2bc9a6289f01" providerId="ADAL" clId="{C1DF3A00-9CEB-482C-B596-D9F6ADB9E4B9}" dt="2021-05-14T07:31:13.364" v="33" actId="14100"/>
        <pc:sldMkLst>
          <pc:docMk/>
          <pc:sldMk cId="253065923" sldId="1962"/>
        </pc:sldMkLst>
        <pc:spChg chg="mod">
          <ac:chgData name="Fernández, Iván" userId="30feafa4-eaf0-4ced-a38f-2bc9a6289f01" providerId="ADAL" clId="{C1DF3A00-9CEB-482C-B596-D9F6ADB9E4B9}" dt="2021-05-14T07:31:13.364" v="33" actId="14100"/>
          <ac:spMkLst>
            <pc:docMk/>
            <pc:sldMk cId="253065923" sldId="1962"/>
            <ac:spMk id="36" creationId="{593B1F4D-FB3D-4070-AA42-C53EF25C6DF9}"/>
          </ac:spMkLst>
        </pc:spChg>
      </pc:sldChg>
      <pc:sldChg chg="modSp add mod">
        <pc:chgData name="Fernández, Iván" userId="30feafa4-eaf0-4ced-a38f-2bc9a6289f01" providerId="ADAL" clId="{C1DF3A00-9CEB-482C-B596-D9F6ADB9E4B9}" dt="2021-05-14T07:22:46.955" v="14"/>
        <pc:sldMkLst>
          <pc:docMk/>
          <pc:sldMk cId="2535033559" sldId="2602"/>
        </pc:sldMkLst>
        <pc:spChg chg="mod">
          <ac:chgData name="Fernández, Iván" userId="30feafa4-eaf0-4ced-a38f-2bc9a6289f01" providerId="ADAL" clId="{C1DF3A00-9CEB-482C-B596-D9F6ADB9E4B9}" dt="2021-05-14T07:22:46.955" v="14"/>
          <ac:spMkLst>
            <pc:docMk/>
            <pc:sldMk cId="2535033559" sldId="2602"/>
            <ac:spMk id="5" creationId="{00000000-0000-0000-0000-000000000000}"/>
          </ac:spMkLst>
        </pc:spChg>
      </pc:sldChg>
    </pc:docChg>
  </pc:docChgLst>
  <pc:docChgLst>
    <pc:chgData name="Fernández, Iván" userId="30feafa4-eaf0-4ced-a38f-2bc9a6289f01" providerId="ADAL" clId="{9ADA3E6B-D880-43FB-AA84-3377A8C1F7B2}"/>
    <pc:docChg chg="undo custSel modSld sldOrd">
      <pc:chgData name="Fernández, Iván" userId="30feafa4-eaf0-4ced-a38f-2bc9a6289f01" providerId="ADAL" clId="{9ADA3E6B-D880-43FB-AA84-3377A8C1F7B2}" dt="2021-05-14T08:46:57.766" v="1032" actId="1036"/>
      <pc:docMkLst>
        <pc:docMk/>
      </pc:docMkLst>
      <pc:sldChg chg="modSp mod">
        <pc:chgData name="Fernández, Iván" userId="30feafa4-eaf0-4ced-a38f-2bc9a6289f01" providerId="ADAL" clId="{9ADA3E6B-D880-43FB-AA84-3377A8C1F7B2}" dt="2021-05-14T08:46:57.766" v="1032" actId="1036"/>
        <pc:sldMkLst>
          <pc:docMk/>
          <pc:sldMk cId="0" sldId="266"/>
        </pc:sldMkLst>
        <pc:spChg chg="mod">
          <ac:chgData name="Fernández, Iván" userId="30feafa4-eaf0-4ced-a38f-2bc9a6289f01" providerId="ADAL" clId="{9ADA3E6B-D880-43FB-AA84-3377A8C1F7B2}" dt="2021-05-14T08:43:04.144" v="876" actId="20577"/>
          <ac:spMkLst>
            <pc:docMk/>
            <pc:sldMk cId="0" sldId="266"/>
            <ac:spMk id="51" creationId="{00000000-0000-0000-0000-000000000000}"/>
          </ac:spMkLst>
        </pc:spChg>
        <pc:spChg chg="mod">
          <ac:chgData name="Fernández, Iván" userId="30feafa4-eaf0-4ced-a38f-2bc9a6289f01" providerId="ADAL" clId="{9ADA3E6B-D880-43FB-AA84-3377A8C1F7B2}" dt="2021-05-14T08:44:22.356" v="912" actId="14100"/>
          <ac:spMkLst>
            <pc:docMk/>
            <pc:sldMk cId="0" sldId="266"/>
            <ac:spMk id="55" creationId="{00000000-0000-0000-0000-000000000000}"/>
          </ac:spMkLst>
        </pc:spChg>
        <pc:spChg chg="mod">
          <ac:chgData name="Fernández, Iván" userId="30feafa4-eaf0-4ced-a38f-2bc9a6289f01" providerId="ADAL" clId="{9ADA3E6B-D880-43FB-AA84-3377A8C1F7B2}" dt="2021-05-14T08:45:54.558" v="991" actId="1037"/>
          <ac:spMkLst>
            <pc:docMk/>
            <pc:sldMk cId="0" sldId="266"/>
            <ac:spMk id="72" creationId="{A4B9B222-F17A-4ABA-BEAC-FF9533167114}"/>
          </ac:spMkLst>
        </pc:spChg>
        <pc:spChg chg="mod">
          <ac:chgData name="Fernández, Iván" userId="30feafa4-eaf0-4ced-a38f-2bc9a6289f01" providerId="ADAL" clId="{9ADA3E6B-D880-43FB-AA84-3377A8C1F7B2}" dt="2021-05-14T08:43:32.066" v="880" actId="14100"/>
          <ac:spMkLst>
            <pc:docMk/>
            <pc:sldMk cId="0" sldId="266"/>
            <ac:spMk id="74" creationId="{A2D42BCF-5C96-400B-A0B5-B27329FAEB70}"/>
          </ac:spMkLst>
        </pc:spChg>
        <pc:spChg chg="mod">
          <ac:chgData name="Fernández, Iván" userId="30feafa4-eaf0-4ced-a38f-2bc9a6289f01" providerId="ADAL" clId="{9ADA3E6B-D880-43FB-AA84-3377A8C1F7B2}" dt="2021-05-14T08:46:35.491" v="1028" actId="20577"/>
          <ac:spMkLst>
            <pc:docMk/>
            <pc:sldMk cId="0" sldId="266"/>
            <ac:spMk id="76" creationId="{3264C3DB-BF73-4CAD-B501-162C7A928939}"/>
          </ac:spMkLst>
        </pc:spChg>
        <pc:spChg chg="mod">
          <ac:chgData name="Fernández, Iván" userId="30feafa4-eaf0-4ced-a38f-2bc9a6289f01" providerId="ADAL" clId="{9ADA3E6B-D880-43FB-AA84-3377A8C1F7B2}" dt="2021-05-14T08:45:54.558" v="991" actId="1037"/>
          <ac:spMkLst>
            <pc:docMk/>
            <pc:sldMk cId="0" sldId="266"/>
            <ac:spMk id="77" creationId="{0D1F3AAA-6FCC-49AA-9EA4-0C3E142DF6F2}"/>
          </ac:spMkLst>
        </pc:spChg>
        <pc:spChg chg="mod">
          <ac:chgData name="Fernández, Iván" userId="30feafa4-eaf0-4ced-a38f-2bc9a6289f01" providerId="ADAL" clId="{9ADA3E6B-D880-43FB-AA84-3377A8C1F7B2}" dt="2021-05-14T08:46:27.927" v="1012" actId="20577"/>
          <ac:spMkLst>
            <pc:docMk/>
            <pc:sldMk cId="0" sldId="266"/>
            <ac:spMk id="78" creationId="{015744B3-F769-445C-8A08-8C26A9CABE28}"/>
          </ac:spMkLst>
        </pc:spChg>
        <pc:spChg chg="mod">
          <ac:chgData name="Fernández, Iván" userId="30feafa4-eaf0-4ced-a38f-2bc9a6289f01" providerId="ADAL" clId="{9ADA3E6B-D880-43FB-AA84-3377A8C1F7B2}" dt="2021-05-14T08:45:54.558" v="991" actId="1037"/>
          <ac:spMkLst>
            <pc:docMk/>
            <pc:sldMk cId="0" sldId="266"/>
            <ac:spMk id="79" creationId="{CC927A43-659C-4972-B88B-13796D3F5935}"/>
          </ac:spMkLst>
        </pc:spChg>
        <pc:spChg chg="mod">
          <ac:chgData name="Fernández, Iván" userId="30feafa4-eaf0-4ced-a38f-2bc9a6289f01" providerId="ADAL" clId="{9ADA3E6B-D880-43FB-AA84-3377A8C1F7B2}" dt="2021-05-14T08:44:09.820" v="898" actId="20577"/>
          <ac:spMkLst>
            <pc:docMk/>
            <pc:sldMk cId="0" sldId="266"/>
            <ac:spMk id="89" creationId="{E3602868-81FD-4E66-B254-282087061D9F}"/>
          </ac:spMkLst>
        </pc:spChg>
        <pc:spChg chg="mod">
          <ac:chgData name="Fernández, Iván" userId="30feafa4-eaf0-4ced-a38f-2bc9a6289f01" providerId="ADAL" clId="{9ADA3E6B-D880-43FB-AA84-3377A8C1F7B2}" dt="2021-05-14T08:44:35.054" v="925" actId="1036"/>
          <ac:spMkLst>
            <pc:docMk/>
            <pc:sldMk cId="0" sldId="266"/>
            <ac:spMk id="91" creationId="{2F7CC87E-827D-47E3-84BE-969361A5EC72}"/>
          </ac:spMkLst>
        </pc:spChg>
        <pc:spChg chg="mod">
          <ac:chgData name="Fernández, Iván" userId="30feafa4-eaf0-4ced-a38f-2bc9a6289f01" providerId="ADAL" clId="{9ADA3E6B-D880-43FB-AA84-3377A8C1F7B2}" dt="2021-05-14T08:44:22.356" v="912" actId="14100"/>
          <ac:spMkLst>
            <pc:docMk/>
            <pc:sldMk cId="0" sldId="266"/>
            <ac:spMk id="92" creationId="{644E9107-4AE7-41AB-91FC-A71458574727}"/>
          </ac:spMkLst>
        </pc:spChg>
        <pc:spChg chg="mod">
          <ac:chgData name="Fernández, Iván" userId="30feafa4-eaf0-4ced-a38f-2bc9a6289f01" providerId="ADAL" clId="{9ADA3E6B-D880-43FB-AA84-3377A8C1F7B2}" dt="2021-05-14T08:44:32.216" v="923" actId="1035"/>
          <ac:spMkLst>
            <pc:docMk/>
            <pc:sldMk cId="0" sldId="266"/>
            <ac:spMk id="93" creationId="{31F7A461-DCB1-4FA7-AEC0-E1AAD85B09A8}"/>
          </ac:spMkLst>
        </pc:spChg>
        <pc:spChg chg="mod">
          <ac:chgData name="Fernández, Iván" userId="30feafa4-eaf0-4ced-a38f-2bc9a6289f01" providerId="ADAL" clId="{9ADA3E6B-D880-43FB-AA84-3377A8C1F7B2}" dt="2021-05-14T08:44:22.356" v="912" actId="14100"/>
          <ac:spMkLst>
            <pc:docMk/>
            <pc:sldMk cId="0" sldId="266"/>
            <ac:spMk id="94" creationId="{F0E481B3-0B4A-4269-93FF-3F1A8006F41E}"/>
          </ac:spMkLst>
        </pc:spChg>
        <pc:spChg chg="mod">
          <ac:chgData name="Fernández, Iván" userId="30feafa4-eaf0-4ced-a38f-2bc9a6289f01" providerId="ADAL" clId="{9ADA3E6B-D880-43FB-AA84-3377A8C1F7B2}" dt="2021-05-14T08:46:57.766" v="1032" actId="1036"/>
          <ac:spMkLst>
            <pc:docMk/>
            <pc:sldMk cId="0" sldId="266"/>
            <ac:spMk id="95" creationId="{B4BDE4B5-7313-458E-AC9E-2D3D9D5F9691}"/>
          </ac:spMkLst>
        </pc:spChg>
        <pc:spChg chg="mod">
          <ac:chgData name="Fernández, Iván" userId="30feafa4-eaf0-4ced-a38f-2bc9a6289f01" providerId="ADAL" clId="{9ADA3E6B-D880-43FB-AA84-3377A8C1F7B2}" dt="2021-05-14T08:46:57.766" v="1032" actId="1036"/>
          <ac:spMkLst>
            <pc:docMk/>
            <pc:sldMk cId="0" sldId="266"/>
            <ac:spMk id="96" creationId="{1CBCF364-BBED-43E7-A560-35814BDF1AC4}"/>
          </ac:spMkLst>
        </pc:spChg>
        <pc:spChg chg="mod">
          <ac:chgData name="Fernández, Iván" userId="30feafa4-eaf0-4ced-a38f-2bc9a6289f01" providerId="ADAL" clId="{9ADA3E6B-D880-43FB-AA84-3377A8C1F7B2}" dt="2021-05-14T08:46:57.766" v="1032" actId="1036"/>
          <ac:spMkLst>
            <pc:docMk/>
            <pc:sldMk cId="0" sldId="266"/>
            <ac:spMk id="97" creationId="{82968BCF-0CBF-44C9-8C63-3C11CCB29BF8}"/>
          </ac:spMkLst>
        </pc:spChg>
        <pc:spChg chg="mod">
          <ac:chgData name="Fernández, Iván" userId="30feafa4-eaf0-4ced-a38f-2bc9a6289f01" providerId="ADAL" clId="{9ADA3E6B-D880-43FB-AA84-3377A8C1F7B2}" dt="2021-05-14T08:46:57.766" v="1032" actId="1036"/>
          <ac:spMkLst>
            <pc:docMk/>
            <pc:sldMk cId="0" sldId="266"/>
            <ac:spMk id="101" creationId="{BF97306C-6F6E-4307-87DC-6B84D1743CEC}"/>
          </ac:spMkLst>
        </pc:spChg>
        <pc:spChg chg="mod">
          <ac:chgData name="Fernández, Iván" userId="30feafa4-eaf0-4ced-a38f-2bc9a6289f01" providerId="ADAL" clId="{9ADA3E6B-D880-43FB-AA84-3377A8C1F7B2}" dt="2021-05-14T08:46:07.938" v="999" actId="552"/>
          <ac:spMkLst>
            <pc:docMk/>
            <pc:sldMk cId="0" sldId="266"/>
            <ac:spMk id="102" creationId="{C8519E07-1706-4CBB-9446-100A145DD59D}"/>
          </ac:spMkLst>
        </pc:spChg>
        <pc:spChg chg="mod">
          <ac:chgData name="Fernández, Iván" userId="30feafa4-eaf0-4ced-a38f-2bc9a6289f01" providerId="ADAL" clId="{9ADA3E6B-D880-43FB-AA84-3377A8C1F7B2}" dt="2021-05-14T08:45:54.558" v="991" actId="1037"/>
          <ac:spMkLst>
            <pc:docMk/>
            <pc:sldMk cId="0" sldId="266"/>
            <ac:spMk id="103" creationId="{432CE636-10DA-4113-960C-EB4956766A54}"/>
          </ac:spMkLst>
        </pc:spChg>
        <pc:spChg chg="mod">
          <ac:chgData name="Fernández, Iván" userId="30feafa4-eaf0-4ced-a38f-2bc9a6289f01" providerId="ADAL" clId="{9ADA3E6B-D880-43FB-AA84-3377A8C1F7B2}" dt="2021-05-14T08:45:24.445" v="934" actId="14100"/>
          <ac:spMkLst>
            <pc:docMk/>
            <pc:sldMk cId="0" sldId="266"/>
            <ac:spMk id="104" creationId="{82BC98D5-F0BA-4732-A4F6-0794EA3F83ED}"/>
          </ac:spMkLst>
        </pc:spChg>
        <pc:spChg chg="mod">
          <ac:chgData name="Fernández, Iván" userId="30feafa4-eaf0-4ced-a38f-2bc9a6289f01" providerId="ADAL" clId="{9ADA3E6B-D880-43FB-AA84-3377A8C1F7B2}" dt="2021-05-14T08:45:28.624" v="941" actId="1035"/>
          <ac:spMkLst>
            <pc:docMk/>
            <pc:sldMk cId="0" sldId="266"/>
            <ac:spMk id="108" creationId="{AED712EF-9B10-4BD3-A908-5F698459168D}"/>
          </ac:spMkLst>
        </pc:spChg>
        <pc:spChg chg="mod">
          <ac:chgData name="Fernández, Iván" userId="30feafa4-eaf0-4ced-a38f-2bc9a6289f01" providerId="ADAL" clId="{9ADA3E6B-D880-43FB-AA84-3377A8C1F7B2}" dt="2021-05-14T08:46:57.766" v="1032" actId="1036"/>
          <ac:spMkLst>
            <pc:docMk/>
            <pc:sldMk cId="0" sldId="266"/>
            <ac:spMk id="112" creationId="{8729BFA6-9631-44B0-BE15-69A2B2CFF781}"/>
          </ac:spMkLst>
        </pc:spChg>
        <pc:spChg chg="mod">
          <ac:chgData name="Fernández, Iván" userId="30feafa4-eaf0-4ced-a38f-2bc9a6289f01" providerId="ADAL" clId="{9ADA3E6B-D880-43FB-AA84-3377A8C1F7B2}" dt="2021-05-14T08:46:07.938" v="999" actId="552"/>
          <ac:spMkLst>
            <pc:docMk/>
            <pc:sldMk cId="0" sldId="266"/>
            <ac:spMk id="1029" creationId="{96F7EE0B-6372-4E0D-AEBF-15705FBF8CD6}"/>
          </ac:spMkLst>
        </pc:spChg>
        <pc:cxnChg chg="mod">
          <ac:chgData name="Fernández, Iván" userId="30feafa4-eaf0-4ced-a38f-2bc9a6289f01" providerId="ADAL" clId="{9ADA3E6B-D880-43FB-AA84-3377A8C1F7B2}" dt="2021-05-14T08:46:57.766" v="1032" actId="1036"/>
          <ac:cxnSpMkLst>
            <pc:docMk/>
            <pc:sldMk cId="0" sldId="266"/>
            <ac:cxnSpMk id="98" creationId="{C8ECBE16-46DE-4D42-AD0B-66E9472579FC}"/>
          </ac:cxnSpMkLst>
        </pc:cxnChg>
      </pc:sldChg>
      <pc:sldChg chg="addSp modSp mod">
        <pc:chgData name="Fernández, Iván" userId="30feafa4-eaf0-4ced-a38f-2bc9a6289f01" providerId="ADAL" clId="{9ADA3E6B-D880-43FB-AA84-3377A8C1F7B2}" dt="2021-05-14T08:19:01.708" v="276" actId="1036"/>
        <pc:sldMkLst>
          <pc:docMk/>
          <pc:sldMk cId="4255224193" sldId="274"/>
        </pc:sldMkLst>
        <pc:spChg chg="add mod">
          <ac:chgData name="Fernández, Iván" userId="30feafa4-eaf0-4ced-a38f-2bc9a6289f01" providerId="ADAL" clId="{9ADA3E6B-D880-43FB-AA84-3377A8C1F7B2}" dt="2021-05-14T08:19:01.708" v="276" actId="1036"/>
          <ac:spMkLst>
            <pc:docMk/>
            <pc:sldMk cId="4255224193" sldId="274"/>
            <ac:spMk id="22" creationId="{03DB3E8D-EE35-412A-9DAE-3B9861DB749C}"/>
          </ac:spMkLst>
        </pc:spChg>
        <pc:spChg chg="add mod">
          <ac:chgData name="Fernández, Iván" userId="30feafa4-eaf0-4ced-a38f-2bc9a6289f01" providerId="ADAL" clId="{9ADA3E6B-D880-43FB-AA84-3377A8C1F7B2}" dt="2021-05-14T08:19:01.708" v="276" actId="1036"/>
          <ac:spMkLst>
            <pc:docMk/>
            <pc:sldMk cId="4255224193" sldId="274"/>
            <ac:spMk id="23" creationId="{5CE11EDF-0108-4D04-9402-90B601CCA645}"/>
          </ac:spMkLst>
        </pc:spChg>
        <pc:spChg chg="mod">
          <ac:chgData name="Fernández, Iván" userId="30feafa4-eaf0-4ced-a38f-2bc9a6289f01" providerId="ADAL" clId="{9ADA3E6B-D880-43FB-AA84-3377A8C1F7B2}" dt="2021-05-14T08:17:28.211" v="46" actId="14100"/>
          <ac:spMkLst>
            <pc:docMk/>
            <pc:sldMk cId="4255224193" sldId="274"/>
            <ac:spMk id="96" creationId="{94C3BC3C-E6DB-4ABF-B961-9E95C7DE807B}"/>
          </ac:spMkLst>
        </pc:spChg>
      </pc:sldChg>
      <pc:sldChg chg="modSp mod">
        <pc:chgData name="Fernández, Iván" userId="30feafa4-eaf0-4ced-a38f-2bc9a6289f01" providerId="ADAL" clId="{9ADA3E6B-D880-43FB-AA84-3377A8C1F7B2}" dt="2021-05-14T08:40:21.456" v="769"/>
        <pc:sldMkLst>
          <pc:docMk/>
          <pc:sldMk cId="0" sldId="275"/>
        </pc:sldMkLst>
        <pc:spChg chg="mod">
          <ac:chgData name="Fernández, Iván" userId="30feafa4-eaf0-4ced-a38f-2bc9a6289f01" providerId="ADAL" clId="{9ADA3E6B-D880-43FB-AA84-3377A8C1F7B2}" dt="2021-05-11T16:51:35.954" v="39" actId="1076"/>
          <ac:spMkLst>
            <pc:docMk/>
            <pc:sldMk cId="0" sldId="275"/>
            <ac:spMk id="7" creationId="{00000000-0000-0000-0000-000000000000}"/>
          </ac:spMkLst>
        </pc:spChg>
        <pc:spChg chg="mod">
          <ac:chgData name="Fernández, Iván" userId="30feafa4-eaf0-4ced-a38f-2bc9a6289f01" providerId="ADAL" clId="{9ADA3E6B-D880-43FB-AA84-3377A8C1F7B2}" dt="2021-05-11T16:51:41.432" v="40" actId="1076"/>
          <ac:spMkLst>
            <pc:docMk/>
            <pc:sldMk cId="0" sldId="275"/>
            <ac:spMk id="8" creationId="{00000000-0000-0000-0000-000000000000}"/>
          </ac:spMkLst>
        </pc:spChg>
        <pc:spChg chg="mod">
          <ac:chgData name="Fernández, Iván" userId="30feafa4-eaf0-4ced-a38f-2bc9a6289f01" providerId="ADAL" clId="{9ADA3E6B-D880-43FB-AA84-3377A8C1F7B2}" dt="2021-05-11T16:51:35.954" v="39" actId="1076"/>
          <ac:spMkLst>
            <pc:docMk/>
            <pc:sldMk cId="0" sldId="275"/>
            <ac:spMk id="19" creationId="{8F3F9C56-800C-4ED1-B549-51D4D7173681}"/>
          </ac:spMkLst>
        </pc:spChg>
        <pc:spChg chg="mod">
          <ac:chgData name="Fernández, Iván" userId="30feafa4-eaf0-4ced-a38f-2bc9a6289f01" providerId="ADAL" clId="{9ADA3E6B-D880-43FB-AA84-3377A8C1F7B2}" dt="2021-05-11T16:51:41.432" v="40" actId="1076"/>
          <ac:spMkLst>
            <pc:docMk/>
            <pc:sldMk cId="0" sldId="275"/>
            <ac:spMk id="20" creationId="{CA2A941F-5238-434A-8E5C-DD58ABA4A133}"/>
          </ac:spMkLst>
        </pc:spChg>
        <pc:spChg chg="mod">
          <ac:chgData name="Fernández, Iván" userId="30feafa4-eaf0-4ced-a38f-2bc9a6289f01" providerId="ADAL" clId="{9ADA3E6B-D880-43FB-AA84-3377A8C1F7B2}" dt="2021-05-11T17:18:41.504" v="45" actId="20577"/>
          <ac:spMkLst>
            <pc:docMk/>
            <pc:sldMk cId="0" sldId="275"/>
            <ac:spMk id="25" creationId="{ED6853E2-0D15-4DE5-83D0-89137C0C4F50}"/>
          </ac:spMkLst>
        </pc:spChg>
        <pc:spChg chg="mod">
          <ac:chgData name="Fernández, Iván" userId="30feafa4-eaf0-4ced-a38f-2bc9a6289f01" providerId="ADAL" clId="{9ADA3E6B-D880-43FB-AA84-3377A8C1F7B2}" dt="2021-05-11T17:18:39.097" v="43" actId="20577"/>
          <ac:spMkLst>
            <pc:docMk/>
            <pc:sldMk cId="0" sldId="275"/>
            <ac:spMk id="26" creationId="{1394468D-F721-4C13-A92A-04A1E218432D}"/>
          </ac:spMkLst>
        </pc:spChg>
        <pc:spChg chg="mod">
          <ac:chgData name="Fernández, Iván" userId="30feafa4-eaf0-4ced-a38f-2bc9a6289f01" providerId="ADAL" clId="{9ADA3E6B-D880-43FB-AA84-3377A8C1F7B2}" dt="2021-05-11T16:42:54.147" v="33" actId="20577"/>
          <ac:spMkLst>
            <pc:docMk/>
            <pc:sldMk cId="0" sldId="275"/>
            <ac:spMk id="28" creationId="{CE2DA8E8-D17B-43AD-95D9-31B95ACE8530}"/>
          </ac:spMkLst>
        </pc:spChg>
        <pc:spChg chg="mod">
          <ac:chgData name="Fernández, Iván" userId="30feafa4-eaf0-4ced-a38f-2bc9a6289f01" providerId="ADAL" clId="{9ADA3E6B-D880-43FB-AA84-3377A8C1F7B2}" dt="2021-05-11T16:49:59.977" v="37"/>
          <ac:spMkLst>
            <pc:docMk/>
            <pc:sldMk cId="0" sldId="275"/>
            <ac:spMk id="29" creationId="{8CAFA8AC-A89B-4FF0-8636-98E0C185C03A}"/>
          </ac:spMkLst>
        </pc:spChg>
        <pc:spChg chg="mod">
          <ac:chgData name="Fernández, Iván" userId="30feafa4-eaf0-4ced-a38f-2bc9a6289f01" providerId="ADAL" clId="{9ADA3E6B-D880-43FB-AA84-3377A8C1F7B2}" dt="2021-05-11T16:51:35.954" v="39" actId="1076"/>
          <ac:spMkLst>
            <pc:docMk/>
            <pc:sldMk cId="0" sldId="275"/>
            <ac:spMk id="31" creationId="{ECF84502-95AB-4848-9887-31068E27C01A}"/>
          </ac:spMkLst>
        </pc:spChg>
        <pc:spChg chg="mod">
          <ac:chgData name="Fernández, Iván" userId="30feafa4-eaf0-4ced-a38f-2bc9a6289f01" providerId="ADAL" clId="{9ADA3E6B-D880-43FB-AA84-3377A8C1F7B2}" dt="2021-05-11T16:51:41.432" v="40" actId="1076"/>
          <ac:spMkLst>
            <pc:docMk/>
            <pc:sldMk cId="0" sldId="275"/>
            <ac:spMk id="32" creationId="{653A4748-8091-4EBA-9B22-9FD2C488FE84}"/>
          </ac:spMkLst>
        </pc:spChg>
        <pc:spChg chg="mod">
          <ac:chgData name="Fernández, Iván" userId="30feafa4-eaf0-4ced-a38f-2bc9a6289f01" providerId="ADAL" clId="{9ADA3E6B-D880-43FB-AA84-3377A8C1F7B2}" dt="2021-05-14T08:40:21.456" v="769"/>
          <ac:spMkLst>
            <pc:docMk/>
            <pc:sldMk cId="0" sldId="275"/>
            <ac:spMk id="33" creationId="{7DC4250E-6A57-4A91-BAED-AD853B6F1B37}"/>
          </ac:spMkLst>
        </pc:spChg>
      </pc:sldChg>
      <pc:sldChg chg="addSp delSp modSp mod">
        <pc:chgData name="Fernández, Iván" userId="30feafa4-eaf0-4ced-a38f-2bc9a6289f01" providerId="ADAL" clId="{9ADA3E6B-D880-43FB-AA84-3377A8C1F7B2}" dt="2021-05-14T08:32:10.265" v="586" actId="1076"/>
        <pc:sldMkLst>
          <pc:docMk/>
          <pc:sldMk cId="253065923" sldId="1962"/>
        </pc:sldMkLst>
        <pc:spChg chg="mod">
          <ac:chgData name="Fernández, Iván" userId="30feafa4-eaf0-4ced-a38f-2bc9a6289f01" providerId="ADAL" clId="{9ADA3E6B-D880-43FB-AA84-3377A8C1F7B2}" dt="2021-05-14T08:31:36.645" v="549" actId="1035"/>
          <ac:spMkLst>
            <pc:docMk/>
            <pc:sldMk cId="253065923" sldId="1962"/>
            <ac:spMk id="2" creationId="{1668F881-89B9-450D-AA39-83887CF7483B}"/>
          </ac:spMkLst>
        </pc:spChg>
        <pc:spChg chg="add del mod">
          <ac:chgData name="Fernández, Iván" userId="30feafa4-eaf0-4ced-a38f-2bc9a6289f01" providerId="ADAL" clId="{9ADA3E6B-D880-43FB-AA84-3377A8C1F7B2}" dt="2021-05-14T08:31:41.328" v="551" actId="478"/>
          <ac:spMkLst>
            <pc:docMk/>
            <pc:sldMk cId="253065923" sldId="1962"/>
            <ac:spMk id="27" creationId="{3024AF28-ABF9-4594-8C3D-D1462AF0063F}"/>
          </ac:spMkLst>
        </pc:spChg>
        <pc:spChg chg="mod">
          <ac:chgData name="Fernández, Iván" userId="30feafa4-eaf0-4ced-a38f-2bc9a6289f01" providerId="ADAL" clId="{9ADA3E6B-D880-43FB-AA84-3377A8C1F7B2}" dt="2021-05-14T08:32:10.265" v="586" actId="1076"/>
          <ac:spMkLst>
            <pc:docMk/>
            <pc:sldMk cId="253065923" sldId="1962"/>
            <ac:spMk id="31" creationId="{2A9007A0-4A81-4E85-957B-373809EEBBDE}"/>
          </ac:spMkLst>
        </pc:spChg>
        <pc:spChg chg="mod">
          <ac:chgData name="Fernández, Iván" userId="30feafa4-eaf0-4ced-a38f-2bc9a6289f01" providerId="ADAL" clId="{9ADA3E6B-D880-43FB-AA84-3377A8C1F7B2}" dt="2021-05-14T08:32:07.240" v="585" actId="1036"/>
          <ac:spMkLst>
            <pc:docMk/>
            <pc:sldMk cId="253065923" sldId="1962"/>
            <ac:spMk id="32" creationId="{A752F354-F4C2-4E35-BA0F-42C29DACD72C}"/>
          </ac:spMkLst>
        </pc:spChg>
        <pc:spChg chg="mod">
          <ac:chgData name="Fernández, Iván" userId="30feafa4-eaf0-4ced-a38f-2bc9a6289f01" providerId="ADAL" clId="{9ADA3E6B-D880-43FB-AA84-3377A8C1F7B2}" dt="2021-05-14T08:31:03.519" v="538" actId="1076"/>
          <ac:spMkLst>
            <pc:docMk/>
            <pc:sldMk cId="253065923" sldId="1962"/>
            <ac:spMk id="33" creationId="{F2723068-1B02-48B1-999C-321A77179903}"/>
          </ac:spMkLst>
        </pc:spChg>
        <pc:spChg chg="mod">
          <ac:chgData name="Fernández, Iván" userId="30feafa4-eaf0-4ced-a38f-2bc9a6289f01" providerId="ADAL" clId="{9ADA3E6B-D880-43FB-AA84-3377A8C1F7B2}" dt="2021-05-14T08:30:46.071" v="532" actId="1076"/>
          <ac:spMkLst>
            <pc:docMk/>
            <pc:sldMk cId="253065923" sldId="1962"/>
            <ac:spMk id="34" creationId="{6E737C03-A244-4D13-8505-08392DDA35CD}"/>
          </ac:spMkLst>
        </pc:spChg>
        <pc:spChg chg="mod">
          <ac:chgData name="Fernández, Iván" userId="30feafa4-eaf0-4ced-a38f-2bc9a6289f01" providerId="ADAL" clId="{9ADA3E6B-D880-43FB-AA84-3377A8C1F7B2}" dt="2021-05-14T08:31:24.863" v="543" actId="1035"/>
          <ac:spMkLst>
            <pc:docMk/>
            <pc:sldMk cId="253065923" sldId="1962"/>
            <ac:spMk id="36" creationId="{593B1F4D-FB3D-4070-AA42-C53EF25C6DF9}"/>
          </ac:spMkLst>
        </pc:spChg>
        <pc:spChg chg="mod">
          <ac:chgData name="Fernández, Iván" userId="30feafa4-eaf0-4ced-a38f-2bc9a6289f01" providerId="ADAL" clId="{9ADA3E6B-D880-43FB-AA84-3377A8C1F7B2}" dt="2021-05-14T08:31:36.645" v="549" actId="1035"/>
          <ac:spMkLst>
            <pc:docMk/>
            <pc:sldMk cId="253065923" sldId="1962"/>
            <ac:spMk id="37" creationId="{F04E4B6C-BB42-4577-B89F-EB171B08C11F}"/>
          </ac:spMkLst>
        </pc:spChg>
        <pc:spChg chg="mod">
          <ac:chgData name="Fernández, Iván" userId="30feafa4-eaf0-4ced-a38f-2bc9a6289f01" providerId="ADAL" clId="{9ADA3E6B-D880-43FB-AA84-3377A8C1F7B2}" dt="2021-05-14T08:32:01.942" v="569" actId="1036"/>
          <ac:spMkLst>
            <pc:docMk/>
            <pc:sldMk cId="253065923" sldId="1962"/>
            <ac:spMk id="38" creationId="{9C064D78-EF68-4FD4-BE48-64946737BC3E}"/>
          </ac:spMkLst>
        </pc:spChg>
        <pc:spChg chg="mod">
          <ac:chgData name="Fernández, Iván" userId="30feafa4-eaf0-4ced-a38f-2bc9a6289f01" providerId="ADAL" clId="{9ADA3E6B-D880-43FB-AA84-3377A8C1F7B2}" dt="2021-05-14T08:31:00.943" v="537" actId="14100"/>
          <ac:spMkLst>
            <pc:docMk/>
            <pc:sldMk cId="253065923" sldId="1962"/>
            <ac:spMk id="39" creationId="{5A2BC7A9-B351-429B-9E44-9E3D9023F6E5}"/>
          </ac:spMkLst>
        </pc:spChg>
        <pc:spChg chg="mod">
          <ac:chgData name="Fernández, Iván" userId="30feafa4-eaf0-4ced-a38f-2bc9a6289f01" providerId="ADAL" clId="{9ADA3E6B-D880-43FB-AA84-3377A8C1F7B2}" dt="2021-05-14T08:31:19.056" v="540" actId="552"/>
          <ac:spMkLst>
            <pc:docMk/>
            <pc:sldMk cId="253065923" sldId="1962"/>
            <ac:spMk id="40" creationId="{117FF89D-D03D-4FA7-8D08-A64DBECEBACE}"/>
          </ac:spMkLst>
        </pc:spChg>
        <pc:spChg chg="mod">
          <ac:chgData name="Fernández, Iván" userId="30feafa4-eaf0-4ced-a38f-2bc9a6289f01" providerId="ADAL" clId="{9ADA3E6B-D880-43FB-AA84-3377A8C1F7B2}" dt="2021-05-14T08:31:19.056" v="540" actId="552"/>
          <ac:spMkLst>
            <pc:docMk/>
            <pc:sldMk cId="253065923" sldId="1962"/>
            <ac:spMk id="41" creationId="{8A505ABD-BF93-49F9-A016-F5695D5B0B8D}"/>
          </ac:spMkLst>
        </pc:spChg>
      </pc:sldChg>
      <pc:sldChg chg="addSp modSp mod">
        <pc:chgData name="Fernández, Iván" userId="30feafa4-eaf0-4ced-a38f-2bc9a6289f01" providerId="ADAL" clId="{9ADA3E6B-D880-43FB-AA84-3377A8C1F7B2}" dt="2021-05-14T08:34:13.393" v="614" actId="1076"/>
        <pc:sldMkLst>
          <pc:docMk/>
          <pc:sldMk cId="2756273758" sldId="1963"/>
        </pc:sldMkLst>
        <pc:spChg chg="add mod">
          <ac:chgData name="Fernández, Iván" userId="30feafa4-eaf0-4ced-a38f-2bc9a6289f01" providerId="ADAL" clId="{9ADA3E6B-D880-43FB-AA84-3377A8C1F7B2}" dt="2021-05-14T08:33:30.747" v="595"/>
          <ac:spMkLst>
            <pc:docMk/>
            <pc:sldMk cId="2756273758" sldId="1963"/>
            <ac:spMk id="22" creationId="{3BF230FE-D305-460F-98B0-95532C9C2F72}"/>
          </ac:spMkLst>
        </pc:spChg>
        <pc:spChg chg="add mod">
          <ac:chgData name="Fernández, Iván" userId="30feafa4-eaf0-4ced-a38f-2bc9a6289f01" providerId="ADAL" clId="{9ADA3E6B-D880-43FB-AA84-3377A8C1F7B2}" dt="2021-05-14T08:33:48.744" v="601" actId="1076"/>
          <ac:spMkLst>
            <pc:docMk/>
            <pc:sldMk cId="2756273758" sldId="1963"/>
            <ac:spMk id="23" creationId="{B77FC244-1745-4779-B55D-F9C4310B0C76}"/>
          </ac:spMkLst>
        </pc:spChg>
        <pc:spChg chg="add mod ord">
          <ac:chgData name="Fernández, Iván" userId="30feafa4-eaf0-4ced-a38f-2bc9a6289f01" providerId="ADAL" clId="{9ADA3E6B-D880-43FB-AA84-3377A8C1F7B2}" dt="2021-05-14T08:34:01.482" v="610" actId="167"/>
          <ac:spMkLst>
            <pc:docMk/>
            <pc:sldMk cId="2756273758" sldId="1963"/>
            <ac:spMk id="24" creationId="{03206021-41C3-4DAD-83D4-EFC5F608B5A4}"/>
          </ac:spMkLst>
        </pc:spChg>
        <pc:spChg chg="mod">
          <ac:chgData name="Fernández, Iván" userId="30feafa4-eaf0-4ced-a38f-2bc9a6289f01" providerId="ADAL" clId="{9ADA3E6B-D880-43FB-AA84-3377A8C1F7B2}" dt="2021-05-14T08:33:03.123" v="589" actId="1076"/>
          <ac:spMkLst>
            <pc:docMk/>
            <pc:sldMk cId="2756273758" sldId="1963"/>
            <ac:spMk id="30" creationId="{D314E875-F2D2-4ED6-A8AD-87519269F091}"/>
          </ac:spMkLst>
        </pc:spChg>
        <pc:spChg chg="mod">
          <ac:chgData name="Fernández, Iván" userId="30feafa4-eaf0-4ced-a38f-2bc9a6289f01" providerId="ADAL" clId="{9ADA3E6B-D880-43FB-AA84-3377A8C1F7B2}" dt="2021-05-14T08:33:10.075" v="592" actId="1076"/>
          <ac:spMkLst>
            <pc:docMk/>
            <pc:sldMk cId="2756273758" sldId="1963"/>
            <ac:spMk id="31" creationId="{2A9007A0-4A81-4E85-957B-373809EEBBDE}"/>
          </ac:spMkLst>
        </pc:spChg>
        <pc:spChg chg="mod">
          <ac:chgData name="Fernández, Iván" userId="30feafa4-eaf0-4ced-a38f-2bc9a6289f01" providerId="ADAL" clId="{9ADA3E6B-D880-43FB-AA84-3377A8C1F7B2}" dt="2021-05-14T08:34:07.591" v="612" actId="1076"/>
          <ac:spMkLst>
            <pc:docMk/>
            <pc:sldMk cId="2756273758" sldId="1963"/>
            <ac:spMk id="32" creationId="{A752F354-F4C2-4E35-BA0F-42C29DACD72C}"/>
          </ac:spMkLst>
        </pc:spChg>
        <pc:spChg chg="mod">
          <ac:chgData name="Fernández, Iván" userId="30feafa4-eaf0-4ced-a38f-2bc9a6289f01" providerId="ADAL" clId="{9ADA3E6B-D880-43FB-AA84-3377A8C1F7B2}" dt="2021-05-14T08:33:01.382" v="588" actId="1076"/>
          <ac:spMkLst>
            <pc:docMk/>
            <pc:sldMk cId="2756273758" sldId="1963"/>
            <ac:spMk id="36" creationId="{593B1F4D-FB3D-4070-AA42-C53EF25C6DF9}"/>
          </ac:spMkLst>
        </pc:spChg>
        <pc:spChg chg="mod">
          <ac:chgData name="Fernández, Iván" userId="30feafa4-eaf0-4ced-a38f-2bc9a6289f01" providerId="ADAL" clId="{9ADA3E6B-D880-43FB-AA84-3377A8C1F7B2}" dt="2021-05-14T08:34:11.434" v="613" actId="14100"/>
          <ac:spMkLst>
            <pc:docMk/>
            <pc:sldMk cId="2756273758" sldId="1963"/>
            <ac:spMk id="39" creationId="{5A2BC7A9-B351-429B-9E44-9E3D9023F6E5}"/>
          </ac:spMkLst>
        </pc:spChg>
        <pc:spChg chg="mod">
          <ac:chgData name="Fernández, Iván" userId="30feafa4-eaf0-4ced-a38f-2bc9a6289f01" providerId="ADAL" clId="{9ADA3E6B-D880-43FB-AA84-3377A8C1F7B2}" dt="2021-05-14T08:34:13.393" v="614" actId="1076"/>
          <ac:spMkLst>
            <pc:docMk/>
            <pc:sldMk cId="2756273758" sldId="1963"/>
            <ac:spMk id="40" creationId="{117FF89D-D03D-4FA7-8D08-A64DBECEBACE}"/>
          </ac:spMkLst>
        </pc:spChg>
        <pc:spChg chg="mod">
          <ac:chgData name="Fernández, Iván" userId="30feafa4-eaf0-4ced-a38f-2bc9a6289f01" providerId="ADAL" clId="{9ADA3E6B-D880-43FB-AA84-3377A8C1F7B2}" dt="2021-05-14T08:34:05.101" v="611" actId="1076"/>
          <ac:spMkLst>
            <pc:docMk/>
            <pc:sldMk cId="2756273758" sldId="1963"/>
            <ac:spMk id="41" creationId="{8A505ABD-BF93-49F9-A016-F5695D5B0B8D}"/>
          </ac:spMkLst>
        </pc:spChg>
      </pc:sldChg>
      <pc:sldChg chg="modSp mod">
        <pc:chgData name="Fernández, Iván" userId="30feafa4-eaf0-4ced-a38f-2bc9a6289f01" providerId="ADAL" clId="{9ADA3E6B-D880-43FB-AA84-3377A8C1F7B2}" dt="2021-05-14T08:37:19.874" v="713" actId="1036"/>
        <pc:sldMkLst>
          <pc:docMk/>
          <pc:sldMk cId="1720756428" sldId="1964"/>
        </pc:sldMkLst>
        <pc:spChg chg="mod">
          <ac:chgData name="Fernández, Iván" userId="30feafa4-eaf0-4ced-a38f-2bc9a6289f01" providerId="ADAL" clId="{9ADA3E6B-D880-43FB-AA84-3377A8C1F7B2}" dt="2021-05-14T08:37:08.179" v="701" actId="20577"/>
          <ac:spMkLst>
            <pc:docMk/>
            <pc:sldMk cId="1720756428" sldId="1964"/>
            <ac:spMk id="23" creationId="{630A9218-AC56-4FBB-955D-9A6F6AE866F0}"/>
          </ac:spMkLst>
        </pc:spChg>
        <pc:spChg chg="mod">
          <ac:chgData name="Fernández, Iván" userId="30feafa4-eaf0-4ced-a38f-2bc9a6289f01" providerId="ADAL" clId="{9ADA3E6B-D880-43FB-AA84-3377A8C1F7B2}" dt="2021-05-14T08:34:59.227" v="622" actId="20577"/>
          <ac:spMkLst>
            <pc:docMk/>
            <pc:sldMk cId="1720756428" sldId="1964"/>
            <ac:spMk id="36" creationId="{593B1F4D-FB3D-4070-AA42-C53EF25C6DF9}"/>
          </ac:spMkLst>
        </pc:spChg>
        <pc:spChg chg="mod">
          <ac:chgData name="Fernández, Iván" userId="30feafa4-eaf0-4ced-a38f-2bc9a6289f01" providerId="ADAL" clId="{9ADA3E6B-D880-43FB-AA84-3377A8C1F7B2}" dt="2021-05-14T08:37:19.874" v="713" actId="1036"/>
          <ac:spMkLst>
            <pc:docMk/>
            <pc:sldMk cId="1720756428" sldId="1964"/>
            <ac:spMk id="40" creationId="{117FF89D-D03D-4FA7-8D08-A64DBECEBACE}"/>
          </ac:spMkLst>
        </pc:spChg>
        <pc:spChg chg="mod">
          <ac:chgData name="Fernández, Iván" userId="30feafa4-eaf0-4ced-a38f-2bc9a6289f01" providerId="ADAL" clId="{9ADA3E6B-D880-43FB-AA84-3377A8C1F7B2}" dt="2021-05-14T08:36:58.018" v="689" actId="6549"/>
          <ac:spMkLst>
            <pc:docMk/>
            <pc:sldMk cId="1720756428" sldId="1964"/>
            <ac:spMk id="41" creationId="{8A505ABD-BF93-49F9-A016-F5695D5B0B8D}"/>
          </ac:spMkLst>
        </pc:spChg>
      </pc:sldChg>
      <pc:sldChg chg="modSp mod">
        <pc:chgData name="Fernández, Iván" userId="30feafa4-eaf0-4ced-a38f-2bc9a6289f01" providerId="ADAL" clId="{9ADA3E6B-D880-43FB-AA84-3377A8C1F7B2}" dt="2021-05-14T08:39:51.594" v="768" actId="6549"/>
        <pc:sldMkLst>
          <pc:docMk/>
          <pc:sldMk cId="3891256262" sldId="1965"/>
        </pc:sldMkLst>
        <pc:spChg chg="mod">
          <ac:chgData name="Fernández, Iván" userId="30feafa4-eaf0-4ced-a38f-2bc9a6289f01" providerId="ADAL" clId="{9ADA3E6B-D880-43FB-AA84-3377A8C1F7B2}" dt="2021-05-14T08:39:33.317" v="737" actId="6549"/>
          <ac:spMkLst>
            <pc:docMk/>
            <pc:sldMk cId="3891256262" sldId="1965"/>
            <ac:spMk id="38" creationId="{39239570-7053-48F5-A5FA-119BC9419697}"/>
          </ac:spMkLst>
        </pc:spChg>
        <pc:spChg chg="mod">
          <ac:chgData name="Fernández, Iván" userId="30feafa4-eaf0-4ced-a38f-2bc9a6289f01" providerId="ADAL" clId="{9ADA3E6B-D880-43FB-AA84-3377A8C1F7B2}" dt="2021-05-14T08:39:51.594" v="768" actId="6549"/>
          <ac:spMkLst>
            <pc:docMk/>
            <pc:sldMk cId="3891256262" sldId="1965"/>
            <ac:spMk id="43" creationId="{185EDB0E-5BB7-4EF4-B7D6-8E11501CA729}"/>
          </ac:spMkLst>
        </pc:spChg>
        <pc:spChg chg="mod">
          <ac:chgData name="Fernández, Iván" userId="30feafa4-eaf0-4ced-a38f-2bc9a6289f01" providerId="ADAL" clId="{9ADA3E6B-D880-43FB-AA84-3377A8C1F7B2}" dt="2021-05-14T08:38:05.727" v="719" actId="20577"/>
          <ac:spMkLst>
            <pc:docMk/>
            <pc:sldMk cId="3891256262" sldId="1965"/>
            <ac:spMk id="79" creationId="{60BE4959-C40D-432D-AB8B-194EE3EF2D40}"/>
          </ac:spMkLst>
        </pc:spChg>
      </pc:sldChg>
      <pc:sldChg chg="modSp mod ord">
        <pc:chgData name="Fernández, Iván" userId="30feafa4-eaf0-4ced-a38f-2bc9a6289f01" providerId="ADAL" clId="{9ADA3E6B-D880-43FB-AA84-3377A8C1F7B2}" dt="2021-05-14T08:38:46.606" v="733" actId="5793"/>
        <pc:sldMkLst>
          <pc:docMk/>
          <pc:sldMk cId="548488126" sldId="1966"/>
        </pc:sldMkLst>
        <pc:spChg chg="mod">
          <ac:chgData name="Fernández, Iván" userId="30feafa4-eaf0-4ced-a38f-2bc9a6289f01" providerId="ADAL" clId="{9ADA3E6B-D880-43FB-AA84-3377A8C1F7B2}" dt="2021-05-14T08:38:46.606" v="733" actId="5793"/>
          <ac:spMkLst>
            <pc:docMk/>
            <pc:sldMk cId="548488126" sldId="1966"/>
            <ac:spMk id="40" creationId="{117FF89D-D03D-4FA7-8D08-A64DBECEBACE}"/>
          </ac:spMkLst>
        </pc:spChg>
        <pc:spChg chg="mod">
          <ac:chgData name="Fernández, Iván" userId="30feafa4-eaf0-4ced-a38f-2bc9a6289f01" providerId="ADAL" clId="{9ADA3E6B-D880-43FB-AA84-3377A8C1F7B2}" dt="2021-05-14T08:38:01.493" v="715" actId="20577"/>
          <ac:spMkLst>
            <pc:docMk/>
            <pc:sldMk cId="548488126" sldId="1966"/>
            <ac:spMk id="79" creationId="{60BE4959-C40D-432D-AB8B-194EE3EF2D40}"/>
          </ac:spMkLst>
        </pc:spChg>
      </pc:sldChg>
      <pc:sldChg chg="modSp mod">
        <pc:chgData name="Fernández, Iván" userId="30feafa4-eaf0-4ced-a38f-2bc9a6289f01" providerId="ADAL" clId="{9ADA3E6B-D880-43FB-AA84-3377A8C1F7B2}" dt="2021-05-14T08:41:47.909" v="799" actId="1036"/>
        <pc:sldMkLst>
          <pc:docMk/>
          <pc:sldMk cId="108776998" sldId="1967"/>
        </pc:sldMkLst>
        <pc:spChg chg="mod">
          <ac:chgData name="Fernández, Iván" userId="30feafa4-eaf0-4ced-a38f-2bc9a6289f01" providerId="ADAL" clId="{9ADA3E6B-D880-43FB-AA84-3377A8C1F7B2}" dt="2021-05-14T08:41:47.909" v="799" actId="1036"/>
          <ac:spMkLst>
            <pc:docMk/>
            <pc:sldMk cId="108776998" sldId="1967"/>
            <ac:spMk id="32" creationId="{A752F354-F4C2-4E35-BA0F-42C29DACD72C}"/>
          </ac:spMkLst>
        </pc:spChg>
        <pc:spChg chg="mod">
          <ac:chgData name="Fernández, Iván" userId="30feafa4-eaf0-4ced-a38f-2bc9a6289f01" providerId="ADAL" clId="{9ADA3E6B-D880-43FB-AA84-3377A8C1F7B2}" dt="2021-05-14T08:40:58.056" v="777" actId="1076"/>
          <ac:spMkLst>
            <pc:docMk/>
            <pc:sldMk cId="108776998" sldId="1967"/>
            <ac:spMk id="36" creationId="{593B1F4D-FB3D-4070-AA42-C53EF25C6DF9}"/>
          </ac:spMkLst>
        </pc:spChg>
        <pc:spChg chg="mod">
          <ac:chgData name="Fernández, Iván" userId="30feafa4-eaf0-4ced-a38f-2bc9a6289f01" providerId="ADAL" clId="{9ADA3E6B-D880-43FB-AA84-3377A8C1F7B2}" dt="2021-05-14T08:41:37.924" v="797" actId="1035"/>
          <ac:spMkLst>
            <pc:docMk/>
            <pc:sldMk cId="108776998" sldId="1967"/>
            <ac:spMk id="41" creationId="{8A505ABD-BF93-49F9-A016-F5695D5B0B8D}"/>
          </ac:spMkLst>
        </pc:spChg>
      </pc:sldChg>
    </pc:docChg>
  </pc:docChgLst>
  <pc:docChgLst>
    <pc:chgData name="Ondarzabal, Ainhoa" userId="0df3ea02-3cd8-4705-9732-9fcab02950df" providerId="ADAL" clId="{149F245C-FE34-456D-AF55-2DA2A928FBAE}"/>
    <pc:docChg chg="modSld">
      <pc:chgData name="Ondarzabal, Ainhoa" userId="0df3ea02-3cd8-4705-9732-9fcab02950df" providerId="ADAL" clId="{149F245C-FE34-456D-AF55-2DA2A928FBAE}" dt="2021-11-11T11:12:36.959" v="0" actId="20577"/>
      <pc:docMkLst>
        <pc:docMk/>
      </pc:docMkLst>
      <pc:sldChg chg="modSp mod">
        <pc:chgData name="Ondarzabal, Ainhoa" userId="0df3ea02-3cd8-4705-9732-9fcab02950df" providerId="ADAL" clId="{149F245C-FE34-456D-AF55-2DA2A928FBAE}" dt="2021-11-11T11:12:36.959" v="0" actId="20577"/>
        <pc:sldMkLst>
          <pc:docMk/>
          <pc:sldMk cId="0" sldId="256"/>
        </pc:sldMkLst>
        <pc:spChg chg="mod">
          <ac:chgData name="Ondarzabal, Ainhoa" userId="0df3ea02-3cd8-4705-9732-9fcab02950df" providerId="ADAL" clId="{149F245C-FE34-456D-AF55-2DA2A928FBAE}" dt="2021-11-11T11:12:36.959" v="0" actId="20577"/>
          <ac:spMkLst>
            <pc:docMk/>
            <pc:sldMk cId="0" sldId="256"/>
            <ac:spMk id="6" creationId="{00000000-0000-0000-0000-000000000000}"/>
          </ac:spMkLst>
        </pc:spChg>
      </pc:sldChg>
    </pc:docChg>
  </pc:docChgLst>
  <pc:docChgLst>
    <pc:chgData name="Fernández, Iván" userId="30feafa4-eaf0-4ced-a38f-2bc9a6289f01" providerId="ADAL" clId="{654F6383-7848-44EA-AB6E-085E11507385}"/>
    <pc:docChg chg="addSld delSld modSld">
      <pc:chgData name="Fernández, Iván" userId="30feafa4-eaf0-4ced-a38f-2bc9a6289f01" providerId="ADAL" clId="{654F6383-7848-44EA-AB6E-085E11507385}" dt="2021-10-20T09:32:46.777" v="1" actId="47"/>
      <pc:docMkLst>
        <pc:docMk/>
      </pc:docMkLst>
      <pc:sldChg chg="del">
        <pc:chgData name="Fernández, Iván" userId="30feafa4-eaf0-4ced-a38f-2bc9a6289f01" providerId="ADAL" clId="{654F6383-7848-44EA-AB6E-085E11507385}" dt="2021-10-20T09:32:46.777" v="1" actId="47"/>
        <pc:sldMkLst>
          <pc:docMk/>
          <pc:sldMk cId="0" sldId="266"/>
        </pc:sldMkLst>
      </pc:sldChg>
      <pc:sldChg chg="add">
        <pc:chgData name="Fernández, Iván" userId="30feafa4-eaf0-4ced-a38f-2bc9a6289f01" providerId="ADAL" clId="{654F6383-7848-44EA-AB6E-085E11507385}" dt="2021-10-20T09:32:42.919" v="0"/>
        <pc:sldMkLst>
          <pc:docMk/>
          <pc:sldMk cId="0" sldId="2603"/>
        </pc:sldMkLst>
      </pc:sldChg>
    </pc:docChg>
  </pc:docChgLst>
  <pc:docChgLst>
    <pc:chgData name="Gavin, Alberto" userId="S::agavin@basquetrade.eus::4f560970-25d9-4b95-b7f4-d031aaa06f16" providerId="AD" clId="Web-{EFF90C80-DA18-C5C5-6867-E3E06C749AAB}"/>
    <pc:docChg chg="modSld">
      <pc:chgData name="Gavin, Alberto" userId="S::agavin@basquetrade.eus::4f560970-25d9-4b95-b7f4-d031aaa06f16" providerId="AD" clId="Web-{EFF90C80-DA18-C5C5-6867-E3E06C749AAB}" dt="2021-10-25T09:22:46.890" v="2" actId="20577"/>
      <pc:docMkLst>
        <pc:docMk/>
      </pc:docMkLst>
      <pc:sldChg chg="modSp">
        <pc:chgData name="Gavin, Alberto" userId="S::agavin@basquetrade.eus::4f560970-25d9-4b95-b7f4-d031aaa06f16" providerId="AD" clId="Web-{EFF90C80-DA18-C5C5-6867-E3E06C749AAB}" dt="2021-10-25T09:22:46.890" v="2" actId="20577"/>
        <pc:sldMkLst>
          <pc:docMk/>
          <pc:sldMk cId="1720756428" sldId="1964"/>
        </pc:sldMkLst>
        <pc:spChg chg="mod">
          <ac:chgData name="Gavin, Alberto" userId="S::agavin@basquetrade.eus::4f560970-25d9-4b95-b7f4-d031aaa06f16" providerId="AD" clId="Web-{EFF90C80-DA18-C5C5-6867-E3E06C749AAB}" dt="2021-10-25T09:22:46.890" v="2" actId="20577"/>
          <ac:spMkLst>
            <pc:docMk/>
            <pc:sldMk cId="1720756428" sldId="1964"/>
            <ac:spMk id="36" creationId="{593B1F4D-FB3D-4070-AA42-C53EF25C6DF9}"/>
          </ac:spMkLst>
        </pc:spChg>
      </pc:sldChg>
    </pc:docChg>
  </pc:docChgLst>
  <pc:docChgLst>
    <pc:chgData name="Fernández, Iván" userId="30feafa4-eaf0-4ced-a38f-2bc9a6289f01" providerId="ADAL" clId="{36241ABF-218D-4829-BE01-87C9A3437346}"/>
    <pc:docChg chg="undo custSel modSld">
      <pc:chgData name="Fernández, Iván" userId="30feafa4-eaf0-4ced-a38f-2bc9a6289f01" providerId="ADAL" clId="{36241ABF-218D-4829-BE01-87C9A3437346}" dt="2021-03-26T13:49:52.949" v="1073" actId="313"/>
      <pc:docMkLst>
        <pc:docMk/>
      </pc:docMkLst>
      <pc:sldChg chg="modSp mod">
        <pc:chgData name="Fernández, Iván" userId="30feafa4-eaf0-4ced-a38f-2bc9a6289f01" providerId="ADAL" clId="{36241ABF-218D-4829-BE01-87C9A3437346}" dt="2021-03-26T13:38:44.448" v="22" actId="5793"/>
        <pc:sldMkLst>
          <pc:docMk/>
          <pc:sldMk cId="0" sldId="259"/>
        </pc:sldMkLst>
        <pc:spChg chg="mod">
          <ac:chgData name="Fernández, Iván" userId="30feafa4-eaf0-4ced-a38f-2bc9a6289f01" providerId="ADAL" clId="{36241ABF-218D-4829-BE01-87C9A3437346}" dt="2021-03-26T13:38:44.448" v="22" actId="5793"/>
          <ac:spMkLst>
            <pc:docMk/>
            <pc:sldMk cId="0" sldId="259"/>
            <ac:spMk id="12" creationId="{F565CCDD-7BB8-4BAE-A626-A083F78F0F56}"/>
          </ac:spMkLst>
        </pc:spChg>
      </pc:sldChg>
      <pc:sldChg chg="addSp modSp mod">
        <pc:chgData name="Fernández, Iván" userId="30feafa4-eaf0-4ced-a38f-2bc9a6289f01" providerId="ADAL" clId="{36241ABF-218D-4829-BE01-87C9A3437346}" dt="2021-03-26T13:38:57.087" v="26" actId="1036"/>
        <pc:sldMkLst>
          <pc:docMk/>
          <pc:sldMk cId="0" sldId="260"/>
        </pc:sldMkLst>
        <pc:spChg chg="add mod">
          <ac:chgData name="Fernández, Iván" userId="30feafa4-eaf0-4ced-a38f-2bc9a6289f01" providerId="ADAL" clId="{36241ABF-218D-4829-BE01-87C9A3437346}" dt="2021-03-26T13:38:57.087" v="26" actId="1036"/>
          <ac:spMkLst>
            <pc:docMk/>
            <pc:sldMk cId="0" sldId="260"/>
            <ac:spMk id="82" creationId="{13424B09-6420-4899-B1C6-B0386CD8D1DF}"/>
          </ac:spMkLst>
        </pc:spChg>
      </pc:sldChg>
      <pc:sldChg chg="addSp modSp mod">
        <pc:chgData name="Fernández, Iván" userId="30feafa4-eaf0-4ced-a38f-2bc9a6289f01" providerId="ADAL" clId="{36241ABF-218D-4829-BE01-87C9A3437346}" dt="2021-03-26T13:49:52.949" v="1073" actId="313"/>
        <pc:sldMkLst>
          <pc:docMk/>
          <pc:sldMk cId="0" sldId="266"/>
        </pc:sldMkLst>
        <pc:spChg chg="mod">
          <ac:chgData name="Fernández, Iván" userId="30feafa4-eaf0-4ced-a38f-2bc9a6289f01" providerId="ADAL" clId="{36241ABF-218D-4829-BE01-87C9A3437346}" dt="2021-03-26T13:47:37.459" v="952" actId="6549"/>
          <ac:spMkLst>
            <pc:docMk/>
            <pc:sldMk cId="0" sldId="266"/>
            <ac:spMk id="89" creationId="{E3602868-81FD-4E66-B254-282087061D9F}"/>
          </ac:spMkLst>
        </pc:spChg>
        <pc:spChg chg="mod">
          <ac:chgData name="Fernández, Iván" userId="30feafa4-eaf0-4ced-a38f-2bc9a6289f01" providerId="ADAL" clId="{36241ABF-218D-4829-BE01-87C9A3437346}" dt="2021-03-26T13:47:49.878" v="953" actId="1076"/>
          <ac:spMkLst>
            <pc:docMk/>
            <pc:sldMk cId="0" sldId="266"/>
            <ac:spMk id="95" creationId="{B4BDE4B5-7313-458E-AC9E-2D3D9D5F9691}"/>
          </ac:spMkLst>
        </pc:spChg>
        <pc:spChg chg="mod">
          <ac:chgData name="Fernández, Iván" userId="30feafa4-eaf0-4ced-a38f-2bc9a6289f01" providerId="ADAL" clId="{36241ABF-218D-4829-BE01-87C9A3437346}" dt="2021-03-26T13:47:49.878" v="953" actId="1076"/>
          <ac:spMkLst>
            <pc:docMk/>
            <pc:sldMk cId="0" sldId="266"/>
            <ac:spMk id="96" creationId="{1CBCF364-BBED-43E7-A560-35814BDF1AC4}"/>
          </ac:spMkLst>
        </pc:spChg>
        <pc:spChg chg="mod">
          <ac:chgData name="Fernández, Iván" userId="30feafa4-eaf0-4ced-a38f-2bc9a6289f01" providerId="ADAL" clId="{36241ABF-218D-4829-BE01-87C9A3437346}" dt="2021-03-26T13:49:52.949" v="1073" actId="313"/>
          <ac:spMkLst>
            <pc:docMk/>
            <pc:sldMk cId="0" sldId="266"/>
            <ac:spMk id="97" creationId="{82968BCF-0CBF-44C9-8C63-3C11CCB29BF8}"/>
          </ac:spMkLst>
        </pc:spChg>
        <pc:spChg chg="mod">
          <ac:chgData name="Fernández, Iván" userId="30feafa4-eaf0-4ced-a38f-2bc9a6289f01" providerId="ADAL" clId="{36241ABF-218D-4829-BE01-87C9A3437346}" dt="2021-03-26T13:49:50.983" v="1072" actId="1076"/>
          <ac:spMkLst>
            <pc:docMk/>
            <pc:sldMk cId="0" sldId="266"/>
            <ac:spMk id="101" creationId="{BF97306C-6F6E-4307-87DC-6B84D1743CEC}"/>
          </ac:spMkLst>
        </pc:spChg>
        <pc:spChg chg="mod">
          <ac:chgData name="Fernández, Iván" userId="30feafa4-eaf0-4ced-a38f-2bc9a6289f01" providerId="ADAL" clId="{36241ABF-218D-4829-BE01-87C9A3437346}" dt="2021-03-26T13:49:08.556" v="1027" actId="20577"/>
          <ac:spMkLst>
            <pc:docMk/>
            <pc:sldMk cId="0" sldId="266"/>
            <ac:spMk id="104" creationId="{82BC98D5-F0BA-4732-A4F6-0794EA3F83ED}"/>
          </ac:spMkLst>
        </pc:spChg>
        <pc:spChg chg="mod">
          <ac:chgData name="Fernández, Iván" userId="30feafa4-eaf0-4ced-a38f-2bc9a6289f01" providerId="ADAL" clId="{36241ABF-218D-4829-BE01-87C9A3437346}" dt="2021-03-26T13:48:47.998" v="991" actId="1076"/>
          <ac:spMkLst>
            <pc:docMk/>
            <pc:sldMk cId="0" sldId="266"/>
            <ac:spMk id="108" creationId="{AED712EF-9B10-4BD3-A908-5F698459168D}"/>
          </ac:spMkLst>
        </pc:spChg>
        <pc:spChg chg="mod">
          <ac:chgData name="Fernández, Iván" userId="30feafa4-eaf0-4ced-a38f-2bc9a6289f01" providerId="ADAL" clId="{36241ABF-218D-4829-BE01-87C9A3437346}" dt="2021-03-26T13:49:50.983" v="1072" actId="1076"/>
          <ac:spMkLst>
            <pc:docMk/>
            <pc:sldMk cId="0" sldId="266"/>
            <ac:spMk id="112" creationId="{8729BFA6-9631-44B0-BE15-69A2B2CFF781}"/>
          </ac:spMkLst>
        </pc:spChg>
        <pc:spChg chg="mod">
          <ac:chgData name="Fernández, Iván" userId="30feafa4-eaf0-4ced-a38f-2bc9a6289f01" providerId="ADAL" clId="{36241ABF-218D-4829-BE01-87C9A3437346}" dt="2021-03-26T13:45:48.369" v="805"/>
          <ac:spMkLst>
            <pc:docMk/>
            <pc:sldMk cId="0" sldId="266"/>
            <ac:spMk id="115" creationId="{089CF61F-F4DA-4267-AF9F-87C5B9DD93A3}"/>
          </ac:spMkLst>
        </pc:spChg>
        <pc:spChg chg="mod">
          <ac:chgData name="Fernández, Iván" userId="30feafa4-eaf0-4ced-a38f-2bc9a6289f01" providerId="ADAL" clId="{36241ABF-218D-4829-BE01-87C9A3437346}" dt="2021-03-26T13:45:48.369" v="805"/>
          <ac:spMkLst>
            <pc:docMk/>
            <pc:sldMk cId="0" sldId="266"/>
            <ac:spMk id="116" creationId="{C4C44BC1-8092-4C43-8E54-5209F80DE77A}"/>
          </ac:spMkLst>
        </pc:spChg>
        <pc:spChg chg="mod">
          <ac:chgData name="Fernández, Iván" userId="30feafa4-eaf0-4ced-a38f-2bc9a6289f01" providerId="ADAL" clId="{36241ABF-218D-4829-BE01-87C9A3437346}" dt="2021-03-26T13:45:48.369" v="805"/>
          <ac:spMkLst>
            <pc:docMk/>
            <pc:sldMk cId="0" sldId="266"/>
            <ac:spMk id="117" creationId="{2A97FDB0-99D7-4A39-A6E3-03A38F152A5B}"/>
          </ac:spMkLst>
        </pc:spChg>
        <pc:spChg chg="mod">
          <ac:chgData name="Fernández, Iván" userId="30feafa4-eaf0-4ced-a38f-2bc9a6289f01" providerId="ADAL" clId="{36241ABF-218D-4829-BE01-87C9A3437346}" dt="2021-03-26T13:45:50.242" v="807" actId="20577"/>
          <ac:spMkLst>
            <pc:docMk/>
            <pc:sldMk cId="0" sldId="266"/>
            <ac:spMk id="118" creationId="{5971F746-AB50-4878-9571-66708A87CCC3}"/>
          </ac:spMkLst>
        </pc:spChg>
        <pc:grpChg chg="add mod">
          <ac:chgData name="Fernández, Iván" userId="30feafa4-eaf0-4ced-a38f-2bc9a6289f01" providerId="ADAL" clId="{36241ABF-218D-4829-BE01-87C9A3437346}" dt="2021-03-26T13:45:48.369" v="805"/>
          <ac:grpSpMkLst>
            <pc:docMk/>
            <pc:sldMk cId="0" sldId="266"/>
            <ac:grpSpMk id="114" creationId="{F0B28CFB-529B-401B-9AB0-4EFB78081A99}"/>
          </ac:grpSpMkLst>
        </pc:grpChg>
        <pc:cxnChg chg="mod">
          <ac:chgData name="Fernández, Iván" userId="30feafa4-eaf0-4ced-a38f-2bc9a6289f01" providerId="ADAL" clId="{36241ABF-218D-4829-BE01-87C9A3437346}" dt="2021-03-26T13:47:49.878" v="953" actId="1076"/>
          <ac:cxnSpMkLst>
            <pc:docMk/>
            <pc:sldMk cId="0" sldId="266"/>
            <ac:cxnSpMk id="98" creationId="{C8ECBE16-46DE-4D42-AD0B-66E9472579FC}"/>
          </ac:cxnSpMkLst>
        </pc:cxnChg>
      </pc:sldChg>
      <pc:sldChg chg="modSp mod">
        <pc:chgData name="Fernández, Iván" userId="30feafa4-eaf0-4ced-a38f-2bc9a6289f01" providerId="ADAL" clId="{36241ABF-218D-4829-BE01-87C9A3437346}" dt="2021-03-26T13:42:45.068" v="534" actId="108"/>
        <pc:sldMkLst>
          <pc:docMk/>
          <pc:sldMk cId="4255224193" sldId="274"/>
        </pc:sldMkLst>
        <pc:spChg chg="mod">
          <ac:chgData name="Fernández, Iván" userId="30feafa4-eaf0-4ced-a38f-2bc9a6289f01" providerId="ADAL" clId="{36241ABF-218D-4829-BE01-87C9A3437346}" dt="2021-03-26T13:41:17.409" v="340" actId="6549"/>
          <ac:spMkLst>
            <pc:docMk/>
            <pc:sldMk cId="4255224193" sldId="274"/>
            <ac:spMk id="67" creationId="{87AB3916-F4BB-4303-815B-EE84B32D9212}"/>
          </ac:spMkLst>
        </pc:spChg>
        <pc:spChg chg="mod">
          <ac:chgData name="Fernández, Iván" userId="30feafa4-eaf0-4ced-a38f-2bc9a6289f01" providerId="ADAL" clId="{36241ABF-218D-4829-BE01-87C9A3437346}" dt="2021-03-26T13:42:45.068" v="534" actId="108"/>
          <ac:spMkLst>
            <pc:docMk/>
            <pc:sldMk cId="4255224193" sldId="274"/>
            <ac:spMk id="100" creationId="{88987987-5BC2-42E6-9A57-D002C2E9EA41}"/>
          </ac:spMkLst>
        </pc:spChg>
      </pc:sldChg>
      <pc:sldChg chg="modSp mod">
        <pc:chgData name="Fernández, Iván" userId="30feafa4-eaf0-4ced-a38f-2bc9a6289f01" providerId="ADAL" clId="{36241ABF-218D-4829-BE01-87C9A3437346}" dt="2021-03-26T13:43:03.993" v="536" actId="207"/>
        <pc:sldMkLst>
          <pc:docMk/>
          <pc:sldMk cId="0" sldId="275"/>
        </pc:sldMkLst>
        <pc:spChg chg="mod">
          <ac:chgData name="Fernández, Iván" userId="30feafa4-eaf0-4ced-a38f-2bc9a6289f01" providerId="ADAL" clId="{36241ABF-218D-4829-BE01-87C9A3437346}" dt="2021-03-26T13:43:01.756" v="535" actId="207"/>
          <ac:spMkLst>
            <pc:docMk/>
            <pc:sldMk cId="0" sldId="275"/>
            <ac:spMk id="28" creationId="{CE2DA8E8-D17B-43AD-95D9-31B95ACE8530}"/>
          </ac:spMkLst>
        </pc:spChg>
        <pc:spChg chg="mod">
          <ac:chgData name="Fernández, Iván" userId="30feafa4-eaf0-4ced-a38f-2bc9a6289f01" providerId="ADAL" clId="{36241ABF-218D-4829-BE01-87C9A3437346}" dt="2021-03-26T13:43:03.993" v="536" actId="207"/>
          <ac:spMkLst>
            <pc:docMk/>
            <pc:sldMk cId="0" sldId="275"/>
            <ac:spMk id="30" creationId="{B130ACF0-D0D5-4227-B053-DBCFFEF62346}"/>
          </ac:spMkLst>
        </pc:spChg>
      </pc:sldChg>
      <pc:sldChg chg="delSp modSp mod">
        <pc:chgData name="Fernández, Iván" userId="30feafa4-eaf0-4ced-a38f-2bc9a6289f01" providerId="ADAL" clId="{36241ABF-218D-4829-BE01-87C9A3437346}" dt="2021-03-26T13:45:29.839" v="795" actId="20577"/>
        <pc:sldMkLst>
          <pc:docMk/>
          <pc:sldMk cId="253065923" sldId="1962"/>
        </pc:sldMkLst>
        <pc:spChg chg="mod">
          <ac:chgData name="Fernández, Iván" userId="30feafa4-eaf0-4ced-a38f-2bc9a6289f01" providerId="ADAL" clId="{36241ABF-218D-4829-BE01-87C9A3437346}" dt="2021-03-26T13:44:44.914" v="773" actId="14100"/>
          <ac:spMkLst>
            <pc:docMk/>
            <pc:sldMk cId="253065923" sldId="1962"/>
            <ac:spMk id="2" creationId="{1668F881-89B9-450D-AA39-83887CF7483B}"/>
          </ac:spMkLst>
        </pc:spChg>
        <pc:spChg chg="del">
          <ac:chgData name="Fernández, Iván" userId="30feafa4-eaf0-4ced-a38f-2bc9a6289f01" providerId="ADAL" clId="{36241ABF-218D-4829-BE01-87C9A3437346}" dt="2021-03-26T13:45:07.201" v="789" actId="478"/>
          <ac:spMkLst>
            <pc:docMk/>
            <pc:sldMk cId="253065923" sldId="1962"/>
            <ac:spMk id="3" creationId="{5875F2DE-F73C-4F5E-A2CF-3FF0CAC39356}"/>
          </ac:spMkLst>
        </pc:spChg>
        <pc:spChg chg="mod">
          <ac:chgData name="Fernández, Iván" userId="30feafa4-eaf0-4ced-a38f-2bc9a6289f01" providerId="ADAL" clId="{36241ABF-218D-4829-BE01-87C9A3437346}" dt="2021-03-26T13:43:10.401" v="537" actId="207"/>
          <ac:spMkLst>
            <pc:docMk/>
            <pc:sldMk cId="253065923" sldId="1962"/>
            <ac:spMk id="30" creationId="{D314E875-F2D2-4ED6-A8AD-87519269F091}"/>
          </ac:spMkLst>
        </pc:spChg>
        <pc:spChg chg="mod">
          <ac:chgData name="Fernández, Iván" userId="30feafa4-eaf0-4ced-a38f-2bc9a6289f01" providerId="ADAL" clId="{36241ABF-218D-4829-BE01-87C9A3437346}" dt="2021-03-26T13:44:57.871" v="786" actId="1036"/>
          <ac:spMkLst>
            <pc:docMk/>
            <pc:sldMk cId="253065923" sldId="1962"/>
            <ac:spMk id="31" creationId="{2A9007A0-4A81-4E85-957B-373809EEBBDE}"/>
          </ac:spMkLst>
        </pc:spChg>
        <pc:spChg chg="mod">
          <ac:chgData name="Fernández, Iván" userId="30feafa4-eaf0-4ced-a38f-2bc9a6289f01" providerId="ADAL" clId="{36241ABF-218D-4829-BE01-87C9A3437346}" dt="2021-03-26T13:44:41.193" v="772" actId="1076"/>
          <ac:spMkLst>
            <pc:docMk/>
            <pc:sldMk cId="253065923" sldId="1962"/>
            <ac:spMk id="32" creationId="{A752F354-F4C2-4E35-BA0F-42C29DACD72C}"/>
          </ac:spMkLst>
        </pc:spChg>
        <pc:spChg chg="mod">
          <ac:chgData name="Fernández, Iván" userId="30feafa4-eaf0-4ced-a38f-2bc9a6289f01" providerId="ADAL" clId="{36241ABF-218D-4829-BE01-87C9A3437346}" dt="2021-03-26T13:45:04.877" v="788" actId="1036"/>
          <ac:spMkLst>
            <pc:docMk/>
            <pc:sldMk cId="253065923" sldId="1962"/>
            <ac:spMk id="33" creationId="{F2723068-1B02-48B1-999C-321A77179903}"/>
          </ac:spMkLst>
        </pc:spChg>
        <pc:spChg chg="mod">
          <ac:chgData name="Fernández, Iván" userId="30feafa4-eaf0-4ced-a38f-2bc9a6289f01" providerId="ADAL" clId="{36241ABF-218D-4829-BE01-87C9A3437346}" dt="2021-03-26T13:44:55.282" v="782" actId="207"/>
          <ac:spMkLst>
            <pc:docMk/>
            <pc:sldMk cId="253065923" sldId="1962"/>
            <ac:spMk id="36" creationId="{593B1F4D-FB3D-4070-AA42-C53EF25C6DF9}"/>
          </ac:spMkLst>
        </pc:spChg>
        <pc:spChg chg="mod">
          <ac:chgData name="Fernández, Iván" userId="30feafa4-eaf0-4ced-a38f-2bc9a6289f01" providerId="ADAL" clId="{36241ABF-218D-4829-BE01-87C9A3437346}" dt="2021-03-26T13:44:53.190" v="781" actId="207"/>
          <ac:spMkLst>
            <pc:docMk/>
            <pc:sldMk cId="253065923" sldId="1962"/>
            <ac:spMk id="37" creationId="{F04E4B6C-BB42-4577-B89F-EB171B08C11F}"/>
          </ac:spMkLst>
        </pc:spChg>
        <pc:spChg chg="mod">
          <ac:chgData name="Fernández, Iván" userId="30feafa4-eaf0-4ced-a38f-2bc9a6289f01" providerId="ADAL" clId="{36241ABF-218D-4829-BE01-87C9A3437346}" dt="2021-03-26T13:44:39.271" v="771" actId="1076"/>
          <ac:spMkLst>
            <pc:docMk/>
            <pc:sldMk cId="253065923" sldId="1962"/>
            <ac:spMk id="38" creationId="{9C064D78-EF68-4FD4-BE48-64946737BC3E}"/>
          </ac:spMkLst>
        </pc:spChg>
        <pc:spChg chg="mod">
          <ac:chgData name="Fernández, Iván" userId="30feafa4-eaf0-4ced-a38f-2bc9a6289f01" providerId="ADAL" clId="{36241ABF-218D-4829-BE01-87C9A3437346}" dt="2021-03-26T13:45:02.336" v="787" actId="207"/>
          <ac:spMkLst>
            <pc:docMk/>
            <pc:sldMk cId="253065923" sldId="1962"/>
            <ac:spMk id="40" creationId="{117FF89D-D03D-4FA7-8D08-A64DBECEBACE}"/>
          </ac:spMkLst>
        </pc:spChg>
        <pc:spChg chg="mod">
          <ac:chgData name="Fernández, Iván" userId="30feafa4-eaf0-4ced-a38f-2bc9a6289f01" providerId="ADAL" clId="{36241ABF-218D-4829-BE01-87C9A3437346}" dt="2021-03-26T13:43:37.414" v="662" actId="20577"/>
          <ac:spMkLst>
            <pc:docMk/>
            <pc:sldMk cId="253065923" sldId="1962"/>
            <ac:spMk id="41" creationId="{8A505ABD-BF93-49F9-A016-F5695D5B0B8D}"/>
          </ac:spMkLst>
        </pc:spChg>
        <pc:spChg chg="mod">
          <ac:chgData name="Fernández, Iván" userId="30feafa4-eaf0-4ced-a38f-2bc9a6289f01" providerId="ADAL" clId="{36241ABF-218D-4829-BE01-87C9A3437346}" dt="2021-03-26T13:45:29.839" v="795" actId="20577"/>
          <ac:spMkLst>
            <pc:docMk/>
            <pc:sldMk cId="253065923" sldId="1962"/>
            <ac:spMk id="68" creationId="{E914D089-3802-4972-84BD-2812FB6AE61B}"/>
          </ac:spMkLst>
        </pc:spChg>
      </pc:sldChg>
      <pc:sldChg chg="modSp mod">
        <pc:chgData name="Fernández, Iván" userId="30feafa4-eaf0-4ced-a38f-2bc9a6289f01" providerId="ADAL" clId="{36241ABF-218D-4829-BE01-87C9A3437346}" dt="2021-03-26T13:45:33.201" v="797" actId="20577"/>
        <pc:sldMkLst>
          <pc:docMk/>
          <pc:sldMk cId="2756273758" sldId="1963"/>
        </pc:sldMkLst>
        <pc:spChg chg="mod">
          <ac:chgData name="Fernández, Iván" userId="30feafa4-eaf0-4ced-a38f-2bc9a6289f01" providerId="ADAL" clId="{36241ABF-218D-4829-BE01-87C9A3437346}" dt="2021-03-26T13:45:15.238" v="790" actId="207"/>
          <ac:spMkLst>
            <pc:docMk/>
            <pc:sldMk cId="2756273758" sldId="1963"/>
            <ac:spMk id="41" creationId="{8A505ABD-BF93-49F9-A016-F5695D5B0B8D}"/>
          </ac:spMkLst>
        </pc:spChg>
        <pc:spChg chg="mod">
          <ac:chgData name="Fernández, Iván" userId="30feafa4-eaf0-4ced-a38f-2bc9a6289f01" providerId="ADAL" clId="{36241ABF-218D-4829-BE01-87C9A3437346}" dt="2021-03-26T13:45:33.201" v="797" actId="20577"/>
          <ac:spMkLst>
            <pc:docMk/>
            <pc:sldMk cId="2756273758" sldId="1963"/>
            <ac:spMk id="68" creationId="{E914D089-3802-4972-84BD-2812FB6AE61B}"/>
          </ac:spMkLst>
        </pc:spChg>
      </pc:sldChg>
      <pc:sldChg chg="modSp mod">
        <pc:chgData name="Fernández, Iván" userId="30feafa4-eaf0-4ced-a38f-2bc9a6289f01" providerId="ADAL" clId="{36241ABF-218D-4829-BE01-87C9A3437346}" dt="2021-03-26T13:46:37.331" v="943" actId="1035"/>
        <pc:sldMkLst>
          <pc:docMk/>
          <pc:sldMk cId="1720756428" sldId="1964"/>
        </pc:sldMkLst>
        <pc:spChg chg="mod">
          <ac:chgData name="Fernández, Iván" userId="30feafa4-eaf0-4ced-a38f-2bc9a6289f01" providerId="ADAL" clId="{36241ABF-218D-4829-BE01-87C9A3437346}" dt="2021-03-26T13:46:37.331" v="943" actId="1035"/>
          <ac:spMkLst>
            <pc:docMk/>
            <pc:sldMk cId="1720756428" sldId="1964"/>
            <ac:spMk id="23" creationId="{630A9218-AC56-4FBB-955D-9A6F6AE866F0}"/>
          </ac:spMkLst>
        </pc:spChg>
        <pc:spChg chg="mod">
          <ac:chgData name="Fernández, Iván" userId="30feafa4-eaf0-4ced-a38f-2bc9a6289f01" providerId="ADAL" clId="{36241ABF-218D-4829-BE01-87C9A3437346}" dt="2021-03-26T13:45:23.423" v="793" actId="207"/>
          <ac:spMkLst>
            <pc:docMk/>
            <pc:sldMk cId="1720756428" sldId="1964"/>
            <ac:spMk id="31" creationId="{2A9007A0-4A81-4E85-957B-373809EEBBDE}"/>
          </ac:spMkLst>
        </pc:spChg>
        <pc:spChg chg="mod">
          <ac:chgData name="Fernández, Iván" userId="30feafa4-eaf0-4ced-a38f-2bc9a6289f01" providerId="ADAL" clId="{36241ABF-218D-4829-BE01-87C9A3437346}" dt="2021-03-26T13:45:56.977" v="808" actId="207"/>
          <ac:spMkLst>
            <pc:docMk/>
            <pc:sldMk cId="1720756428" sldId="1964"/>
            <ac:spMk id="36" creationId="{593B1F4D-FB3D-4070-AA42-C53EF25C6DF9}"/>
          </ac:spMkLst>
        </pc:spChg>
        <pc:spChg chg="mod">
          <ac:chgData name="Fernández, Iván" userId="30feafa4-eaf0-4ced-a38f-2bc9a6289f01" providerId="ADAL" clId="{36241ABF-218D-4829-BE01-87C9A3437346}" dt="2021-03-26T13:46:00.001" v="809" actId="207"/>
          <ac:spMkLst>
            <pc:docMk/>
            <pc:sldMk cId="1720756428" sldId="1964"/>
            <ac:spMk id="40" creationId="{117FF89D-D03D-4FA7-8D08-A64DBECEBACE}"/>
          </ac:spMkLst>
        </pc:spChg>
        <pc:spChg chg="mod">
          <ac:chgData name="Fernández, Iván" userId="30feafa4-eaf0-4ced-a38f-2bc9a6289f01" providerId="ADAL" clId="{36241ABF-218D-4829-BE01-87C9A3437346}" dt="2021-03-26T13:46:02.762" v="810" actId="207"/>
          <ac:spMkLst>
            <pc:docMk/>
            <pc:sldMk cId="1720756428" sldId="1964"/>
            <ac:spMk id="41" creationId="{8A505ABD-BF93-49F9-A016-F5695D5B0B8D}"/>
          </ac:spMkLst>
        </pc:spChg>
        <pc:spChg chg="mod">
          <ac:chgData name="Fernández, Iván" userId="30feafa4-eaf0-4ced-a38f-2bc9a6289f01" providerId="ADAL" clId="{36241ABF-218D-4829-BE01-87C9A3437346}" dt="2021-03-26T13:45:35.322" v="799" actId="20577"/>
          <ac:spMkLst>
            <pc:docMk/>
            <pc:sldMk cId="1720756428" sldId="1964"/>
            <ac:spMk id="68" creationId="{E914D089-3802-4972-84BD-2812FB6AE61B}"/>
          </ac:spMkLst>
        </pc:spChg>
      </pc:sldChg>
      <pc:sldChg chg="modSp mod">
        <pc:chgData name="Fernández, Iván" userId="30feafa4-eaf0-4ced-a38f-2bc9a6289f01" providerId="ADAL" clId="{36241ABF-218D-4829-BE01-87C9A3437346}" dt="2021-03-26T13:45:38.114" v="801" actId="20577"/>
        <pc:sldMkLst>
          <pc:docMk/>
          <pc:sldMk cId="3891256262" sldId="1965"/>
        </pc:sldMkLst>
        <pc:spChg chg="mod">
          <ac:chgData name="Fernández, Iván" userId="30feafa4-eaf0-4ced-a38f-2bc9a6289f01" providerId="ADAL" clId="{36241ABF-218D-4829-BE01-87C9A3437346}" dt="2021-03-26T13:45:38.114" v="801" actId="20577"/>
          <ac:spMkLst>
            <pc:docMk/>
            <pc:sldMk cId="3891256262" sldId="1965"/>
            <ac:spMk id="68" creationId="{E914D089-3802-4972-84BD-2812FB6AE61B}"/>
          </ac:spMkLst>
        </pc:spChg>
      </pc:sldChg>
      <pc:sldChg chg="modSp mod">
        <pc:chgData name="Fernández, Iván" userId="30feafa4-eaf0-4ced-a38f-2bc9a6289f01" providerId="ADAL" clId="{36241ABF-218D-4829-BE01-87C9A3437346}" dt="2021-03-26T13:45:40.637" v="802" actId="20577"/>
        <pc:sldMkLst>
          <pc:docMk/>
          <pc:sldMk cId="548488126" sldId="1966"/>
        </pc:sldMkLst>
        <pc:spChg chg="mod">
          <ac:chgData name="Fernández, Iván" userId="30feafa4-eaf0-4ced-a38f-2bc9a6289f01" providerId="ADAL" clId="{36241ABF-218D-4829-BE01-87C9A3437346}" dt="2021-03-26T13:45:40.637" v="802" actId="20577"/>
          <ac:spMkLst>
            <pc:docMk/>
            <pc:sldMk cId="548488126" sldId="1966"/>
            <ac:spMk id="68" creationId="{E914D089-3802-4972-84BD-2812FB6AE61B}"/>
          </ac:spMkLst>
        </pc:spChg>
      </pc:sldChg>
      <pc:sldChg chg="modSp mod">
        <pc:chgData name="Fernández, Iván" userId="30feafa4-eaf0-4ced-a38f-2bc9a6289f01" providerId="ADAL" clId="{36241ABF-218D-4829-BE01-87C9A3437346}" dt="2021-03-26T13:47:07.169" v="944" actId="207"/>
        <pc:sldMkLst>
          <pc:docMk/>
          <pc:sldMk cId="108776998" sldId="1967"/>
        </pc:sldMkLst>
        <pc:spChg chg="mod">
          <ac:chgData name="Fernández, Iván" userId="30feafa4-eaf0-4ced-a38f-2bc9a6289f01" providerId="ADAL" clId="{36241ABF-218D-4829-BE01-87C9A3437346}" dt="2021-03-26T13:47:07.169" v="944" actId="207"/>
          <ac:spMkLst>
            <pc:docMk/>
            <pc:sldMk cId="108776998" sldId="1967"/>
            <ac:spMk id="40" creationId="{117FF89D-D03D-4FA7-8D08-A64DBECEBACE}"/>
          </ac:spMkLst>
        </pc:spChg>
        <pc:spChg chg="mod">
          <ac:chgData name="Fernández, Iván" userId="30feafa4-eaf0-4ced-a38f-2bc9a6289f01" providerId="ADAL" clId="{36241ABF-218D-4829-BE01-87C9A3437346}" dt="2021-03-26T13:45:43.128" v="804" actId="20577"/>
          <ac:spMkLst>
            <pc:docMk/>
            <pc:sldMk cId="108776998" sldId="1967"/>
            <ac:spMk id="68" creationId="{E914D089-3802-4972-84BD-2812FB6AE61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F959A-2E89-4078-833D-ABC26550FF6F}" type="doc">
      <dgm:prSet loTypeId="urn:microsoft.com/office/officeart/2005/8/layout/pyramid1" loCatId="pyramid" qsTypeId="urn:microsoft.com/office/officeart/2005/8/quickstyle/simple1" qsCatId="simple" csTypeId="urn:microsoft.com/office/officeart/2005/8/colors/accent1_4" csCatId="accent1" phldr="1"/>
      <dgm:spPr/>
    </dgm:pt>
    <dgm:pt modelId="{F3F7717F-F4A9-4524-B34C-28315FBDCBC9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es-ES" sz="1400">
            <a:solidFill>
              <a:schemeClr val="bg1"/>
            </a:solidFill>
          </a:endParaRPr>
        </a:p>
        <a:p>
          <a:r>
            <a:rPr lang="es-ES" sz="1400">
              <a:solidFill>
                <a:schemeClr val="bg1"/>
              </a:solidFill>
            </a:rPr>
            <a:t>Visión</a:t>
          </a:r>
          <a:br>
            <a:rPr lang="es-ES" sz="1400">
              <a:solidFill>
                <a:schemeClr val="bg1"/>
              </a:solidFill>
            </a:rPr>
          </a:br>
          <a:r>
            <a:rPr lang="es-ES" sz="1400">
              <a:solidFill>
                <a:schemeClr val="bg1"/>
              </a:solidFill>
            </a:rPr>
            <a:t> 2024</a:t>
          </a:r>
        </a:p>
      </dgm:t>
    </dgm:pt>
    <dgm:pt modelId="{DA4CFA3D-CCEB-4EF2-80B6-8CF641A15C42}" type="parTrans" cxnId="{9CBB4CE6-4FE0-4DE0-BAAE-8C1018AAECD6}">
      <dgm:prSet/>
      <dgm:spPr/>
      <dgm:t>
        <a:bodyPr/>
        <a:lstStyle/>
        <a:p>
          <a:endParaRPr lang="es-ES" sz="1200"/>
        </a:p>
      </dgm:t>
    </dgm:pt>
    <dgm:pt modelId="{4C5FBECD-48F8-4583-A90C-5EE258BA060B}" type="sibTrans" cxnId="{9CBB4CE6-4FE0-4DE0-BAAE-8C1018AAECD6}">
      <dgm:prSet/>
      <dgm:spPr/>
      <dgm:t>
        <a:bodyPr/>
        <a:lstStyle/>
        <a:p>
          <a:endParaRPr lang="es-ES" sz="1200"/>
        </a:p>
      </dgm:t>
    </dgm:pt>
    <dgm:pt modelId="{5B5FFC4B-FD87-4F40-866D-F4A357C4202D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sz="1400">
              <a:solidFill>
                <a:schemeClr val="bg1"/>
              </a:solidFill>
            </a:rPr>
            <a:t>Objetivos estratégicos</a:t>
          </a:r>
        </a:p>
      </dgm:t>
    </dgm:pt>
    <dgm:pt modelId="{7B190486-04ED-4D1B-8320-137566F03D67}" type="parTrans" cxnId="{D7166A5B-4648-4214-9537-A3D449396D07}">
      <dgm:prSet/>
      <dgm:spPr/>
      <dgm:t>
        <a:bodyPr/>
        <a:lstStyle/>
        <a:p>
          <a:endParaRPr lang="es-ES" sz="1200"/>
        </a:p>
      </dgm:t>
    </dgm:pt>
    <dgm:pt modelId="{DA4B900D-912F-4DD5-AF57-DC6D11BD13D6}" type="sibTrans" cxnId="{D7166A5B-4648-4214-9537-A3D449396D07}">
      <dgm:prSet/>
      <dgm:spPr/>
      <dgm:t>
        <a:bodyPr/>
        <a:lstStyle/>
        <a:p>
          <a:endParaRPr lang="es-ES" sz="1200"/>
        </a:p>
      </dgm:t>
    </dgm:pt>
    <dgm:pt modelId="{8AEA282F-B631-475A-9E6F-1A7E25694EAE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sz="1400">
              <a:solidFill>
                <a:schemeClr val="bg1"/>
              </a:solidFill>
            </a:rPr>
            <a:t>Criterios estratégicos considerados</a:t>
          </a:r>
        </a:p>
      </dgm:t>
    </dgm:pt>
    <dgm:pt modelId="{D96BA494-D52B-403A-86FB-37928FF9A0A4}" type="parTrans" cxnId="{AF65E8FA-C475-4E41-AFC4-75E660425621}">
      <dgm:prSet/>
      <dgm:spPr/>
      <dgm:t>
        <a:bodyPr/>
        <a:lstStyle/>
        <a:p>
          <a:endParaRPr lang="es-ES" sz="1200"/>
        </a:p>
      </dgm:t>
    </dgm:pt>
    <dgm:pt modelId="{DB775C3E-688F-48F5-86B2-936D1950C46A}" type="sibTrans" cxnId="{AF65E8FA-C475-4E41-AFC4-75E660425621}">
      <dgm:prSet/>
      <dgm:spPr/>
      <dgm:t>
        <a:bodyPr/>
        <a:lstStyle/>
        <a:p>
          <a:endParaRPr lang="es-ES" sz="1200"/>
        </a:p>
      </dgm:t>
    </dgm:pt>
    <dgm:pt modelId="{A1CE2852-88BD-4D8B-A8AB-7882E1915C0B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sz="1400">
              <a:solidFill>
                <a:schemeClr val="bg1"/>
              </a:solidFill>
            </a:rPr>
            <a:t>Ejes Estratégicos</a:t>
          </a:r>
        </a:p>
      </dgm:t>
    </dgm:pt>
    <dgm:pt modelId="{50AE33F0-FDC9-4EA2-A8B5-7D3E0A6F1A86}" type="parTrans" cxnId="{1678C22E-65CC-46AF-8654-468023AFADC2}">
      <dgm:prSet/>
      <dgm:spPr/>
      <dgm:t>
        <a:bodyPr/>
        <a:lstStyle/>
        <a:p>
          <a:endParaRPr lang="es-ES" sz="1200"/>
        </a:p>
      </dgm:t>
    </dgm:pt>
    <dgm:pt modelId="{3C2DA940-BC30-47AB-8D46-B49BAAD86716}" type="sibTrans" cxnId="{1678C22E-65CC-46AF-8654-468023AFADC2}">
      <dgm:prSet/>
      <dgm:spPr/>
      <dgm:t>
        <a:bodyPr/>
        <a:lstStyle/>
        <a:p>
          <a:endParaRPr lang="es-ES" sz="1200"/>
        </a:p>
      </dgm:t>
    </dgm:pt>
    <dgm:pt modelId="{4CE8A424-8D57-4EFD-9F66-88E13CCE1302}">
      <dgm:prSet phldrT="[Texto]" custT="1"/>
      <dgm:spPr/>
      <dgm:t>
        <a:bodyPr/>
        <a:lstStyle/>
        <a:p>
          <a:r>
            <a:rPr lang="es-ES" sz="1400"/>
            <a:t>Ámbitos y Líneas de actuación</a:t>
          </a:r>
        </a:p>
      </dgm:t>
    </dgm:pt>
    <dgm:pt modelId="{332F0223-23E0-45BD-94D9-3F45388FD19E}" type="parTrans" cxnId="{89845D72-0E3B-4D2E-BF8C-9A905CE64EE4}">
      <dgm:prSet/>
      <dgm:spPr/>
      <dgm:t>
        <a:bodyPr/>
        <a:lstStyle/>
        <a:p>
          <a:endParaRPr lang="es-ES" sz="1200"/>
        </a:p>
      </dgm:t>
    </dgm:pt>
    <dgm:pt modelId="{6569B7E6-5BF6-43E0-BC68-6C18F51BA8BE}" type="sibTrans" cxnId="{89845D72-0E3B-4D2E-BF8C-9A905CE64EE4}">
      <dgm:prSet/>
      <dgm:spPr/>
      <dgm:t>
        <a:bodyPr/>
        <a:lstStyle/>
        <a:p>
          <a:endParaRPr lang="es-ES" sz="1200"/>
        </a:p>
      </dgm:t>
    </dgm:pt>
    <dgm:pt modelId="{CA698FCE-916C-4FB4-A991-C39008091F72}" type="pres">
      <dgm:prSet presAssocID="{A2FF959A-2E89-4078-833D-ABC26550FF6F}" presName="Name0" presStyleCnt="0">
        <dgm:presLayoutVars>
          <dgm:dir/>
          <dgm:animLvl val="lvl"/>
          <dgm:resizeHandles val="exact"/>
        </dgm:presLayoutVars>
      </dgm:prSet>
      <dgm:spPr/>
    </dgm:pt>
    <dgm:pt modelId="{7F8B6A28-F2D2-4902-9D69-F89DC7C38199}" type="pres">
      <dgm:prSet presAssocID="{F3F7717F-F4A9-4524-B34C-28315FBDCBC9}" presName="Name8" presStyleCnt="0"/>
      <dgm:spPr/>
    </dgm:pt>
    <dgm:pt modelId="{BFA2FA46-06C3-45C0-AF50-AED84E7D7663}" type="pres">
      <dgm:prSet presAssocID="{F3F7717F-F4A9-4524-B34C-28315FBDCBC9}" presName="level" presStyleLbl="node1" presStyleIdx="0" presStyleCnt="5">
        <dgm:presLayoutVars>
          <dgm:chMax val="1"/>
          <dgm:bulletEnabled val="1"/>
        </dgm:presLayoutVars>
      </dgm:prSet>
      <dgm:spPr/>
    </dgm:pt>
    <dgm:pt modelId="{EE87282B-454F-4828-88AD-9B23ECB3937D}" type="pres">
      <dgm:prSet presAssocID="{F3F7717F-F4A9-4524-B34C-28315FBDCB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A3B7DF2-4AC3-486B-879D-DAA9891BB586}" type="pres">
      <dgm:prSet presAssocID="{5B5FFC4B-FD87-4F40-866D-F4A357C4202D}" presName="Name8" presStyleCnt="0"/>
      <dgm:spPr/>
    </dgm:pt>
    <dgm:pt modelId="{2466D007-1B87-4499-95B4-44BC4BE9269F}" type="pres">
      <dgm:prSet presAssocID="{5B5FFC4B-FD87-4F40-866D-F4A357C4202D}" presName="level" presStyleLbl="node1" presStyleIdx="1" presStyleCnt="5">
        <dgm:presLayoutVars>
          <dgm:chMax val="1"/>
          <dgm:bulletEnabled val="1"/>
        </dgm:presLayoutVars>
      </dgm:prSet>
      <dgm:spPr/>
    </dgm:pt>
    <dgm:pt modelId="{0BCE5EED-74F9-45D8-B1D7-550881EB81E7}" type="pres">
      <dgm:prSet presAssocID="{5B5FFC4B-FD87-4F40-866D-F4A357C4202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E02BF6A-4042-4164-9891-E735A431EBF1}" type="pres">
      <dgm:prSet presAssocID="{8AEA282F-B631-475A-9E6F-1A7E25694EAE}" presName="Name8" presStyleCnt="0"/>
      <dgm:spPr/>
    </dgm:pt>
    <dgm:pt modelId="{F80863CA-970A-459D-AD5B-524D2300C12B}" type="pres">
      <dgm:prSet presAssocID="{8AEA282F-B631-475A-9E6F-1A7E25694EAE}" presName="level" presStyleLbl="node1" presStyleIdx="2" presStyleCnt="5">
        <dgm:presLayoutVars>
          <dgm:chMax val="1"/>
          <dgm:bulletEnabled val="1"/>
        </dgm:presLayoutVars>
      </dgm:prSet>
      <dgm:spPr/>
    </dgm:pt>
    <dgm:pt modelId="{9C9EFDAD-E3CC-4452-9298-9F38464DC7A1}" type="pres">
      <dgm:prSet presAssocID="{8AEA282F-B631-475A-9E6F-1A7E25694EA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4E728AC-DDC4-4C86-A2AD-A8597232DE6E}" type="pres">
      <dgm:prSet presAssocID="{A1CE2852-88BD-4D8B-A8AB-7882E1915C0B}" presName="Name8" presStyleCnt="0"/>
      <dgm:spPr/>
    </dgm:pt>
    <dgm:pt modelId="{8A41FE15-A6EA-4944-8714-2B68B60DB71B}" type="pres">
      <dgm:prSet presAssocID="{A1CE2852-88BD-4D8B-A8AB-7882E1915C0B}" presName="level" presStyleLbl="node1" presStyleIdx="3" presStyleCnt="5">
        <dgm:presLayoutVars>
          <dgm:chMax val="1"/>
          <dgm:bulletEnabled val="1"/>
        </dgm:presLayoutVars>
      </dgm:prSet>
      <dgm:spPr/>
    </dgm:pt>
    <dgm:pt modelId="{1853676A-57C4-4AEC-BE42-42DFC5A06313}" type="pres">
      <dgm:prSet presAssocID="{A1CE2852-88BD-4D8B-A8AB-7882E1915C0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A6F845A-CECF-4601-86B4-74CB37EBC3C5}" type="pres">
      <dgm:prSet presAssocID="{4CE8A424-8D57-4EFD-9F66-88E13CCE1302}" presName="Name8" presStyleCnt="0"/>
      <dgm:spPr/>
    </dgm:pt>
    <dgm:pt modelId="{7CC51BFE-3ED7-455F-AB04-EF9B8AEBC0E2}" type="pres">
      <dgm:prSet presAssocID="{4CE8A424-8D57-4EFD-9F66-88E13CCE1302}" presName="level" presStyleLbl="node1" presStyleIdx="4" presStyleCnt="5">
        <dgm:presLayoutVars>
          <dgm:chMax val="1"/>
          <dgm:bulletEnabled val="1"/>
        </dgm:presLayoutVars>
      </dgm:prSet>
      <dgm:spPr/>
    </dgm:pt>
    <dgm:pt modelId="{54E64C2A-96CA-4C4B-9BDC-0D1A92C79094}" type="pres">
      <dgm:prSet presAssocID="{4CE8A424-8D57-4EFD-9F66-88E13CCE130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AC7DD22-EF4D-4493-AE0E-9D96DEF1C364}" type="presOf" srcId="{4CE8A424-8D57-4EFD-9F66-88E13CCE1302}" destId="{7CC51BFE-3ED7-455F-AB04-EF9B8AEBC0E2}" srcOrd="0" destOrd="0" presId="urn:microsoft.com/office/officeart/2005/8/layout/pyramid1"/>
    <dgm:cxn modelId="{61E7E523-ADC9-40F1-8534-68D290B61A9E}" type="presOf" srcId="{F3F7717F-F4A9-4524-B34C-28315FBDCBC9}" destId="{BFA2FA46-06C3-45C0-AF50-AED84E7D7663}" srcOrd="0" destOrd="0" presId="urn:microsoft.com/office/officeart/2005/8/layout/pyramid1"/>
    <dgm:cxn modelId="{1678C22E-65CC-46AF-8654-468023AFADC2}" srcId="{A2FF959A-2E89-4078-833D-ABC26550FF6F}" destId="{A1CE2852-88BD-4D8B-A8AB-7882E1915C0B}" srcOrd="3" destOrd="0" parTransId="{50AE33F0-FDC9-4EA2-A8B5-7D3E0A6F1A86}" sibTransId="{3C2DA940-BC30-47AB-8D46-B49BAAD86716}"/>
    <dgm:cxn modelId="{83EADC3B-2241-4135-BB29-F8E5E27DE2A2}" type="presOf" srcId="{F3F7717F-F4A9-4524-B34C-28315FBDCBC9}" destId="{EE87282B-454F-4828-88AD-9B23ECB3937D}" srcOrd="1" destOrd="0" presId="urn:microsoft.com/office/officeart/2005/8/layout/pyramid1"/>
    <dgm:cxn modelId="{D7166A5B-4648-4214-9537-A3D449396D07}" srcId="{A2FF959A-2E89-4078-833D-ABC26550FF6F}" destId="{5B5FFC4B-FD87-4F40-866D-F4A357C4202D}" srcOrd="1" destOrd="0" parTransId="{7B190486-04ED-4D1B-8320-137566F03D67}" sibTransId="{DA4B900D-912F-4DD5-AF57-DC6D11BD13D6}"/>
    <dgm:cxn modelId="{A32C2D5C-A3E4-4E9B-A686-196D2DF99375}" type="presOf" srcId="{8AEA282F-B631-475A-9E6F-1A7E25694EAE}" destId="{9C9EFDAD-E3CC-4452-9298-9F38464DC7A1}" srcOrd="1" destOrd="0" presId="urn:microsoft.com/office/officeart/2005/8/layout/pyramid1"/>
    <dgm:cxn modelId="{89845D72-0E3B-4D2E-BF8C-9A905CE64EE4}" srcId="{A2FF959A-2E89-4078-833D-ABC26550FF6F}" destId="{4CE8A424-8D57-4EFD-9F66-88E13CCE1302}" srcOrd="4" destOrd="0" parTransId="{332F0223-23E0-45BD-94D9-3F45388FD19E}" sibTransId="{6569B7E6-5BF6-43E0-BC68-6C18F51BA8BE}"/>
    <dgm:cxn modelId="{DCEAC87D-D04C-4AB5-96BE-41B53B897924}" type="presOf" srcId="{A1CE2852-88BD-4D8B-A8AB-7882E1915C0B}" destId="{8A41FE15-A6EA-4944-8714-2B68B60DB71B}" srcOrd="0" destOrd="0" presId="urn:microsoft.com/office/officeart/2005/8/layout/pyramid1"/>
    <dgm:cxn modelId="{E4E7997F-6347-4B38-B978-345DAFFB7CD0}" type="presOf" srcId="{A2FF959A-2E89-4078-833D-ABC26550FF6F}" destId="{CA698FCE-916C-4FB4-A991-C39008091F72}" srcOrd="0" destOrd="0" presId="urn:microsoft.com/office/officeart/2005/8/layout/pyramid1"/>
    <dgm:cxn modelId="{29E21580-552F-4B87-A503-5DB08A10CB31}" type="presOf" srcId="{A1CE2852-88BD-4D8B-A8AB-7882E1915C0B}" destId="{1853676A-57C4-4AEC-BE42-42DFC5A06313}" srcOrd="1" destOrd="0" presId="urn:microsoft.com/office/officeart/2005/8/layout/pyramid1"/>
    <dgm:cxn modelId="{A7B2A08A-6910-46AB-A9D2-035D6DE75E21}" type="presOf" srcId="{4CE8A424-8D57-4EFD-9F66-88E13CCE1302}" destId="{54E64C2A-96CA-4C4B-9BDC-0D1A92C79094}" srcOrd="1" destOrd="0" presId="urn:microsoft.com/office/officeart/2005/8/layout/pyramid1"/>
    <dgm:cxn modelId="{475F97D7-995B-4023-B356-66126386DB01}" type="presOf" srcId="{8AEA282F-B631-475A-9E6F-1A7E25694EAE}" destId="{F80863CA-970A-459D-AD5B-524D2300C12B}" srcOrd="0" destOrd="0" presId="urn:microsoft.com/office/officeart/2005/8/layout/pyramid1"/>
    <dgm:cxn modelId="{F0B235DA-A8A5-4B18-B910-2A3594526079}" type="presOf" srcId="{5B5FFC4B-FD87-4F40-866D-F4A357C4202D}" destId="{0BCE5EED-74F9-45D8-B1D7-550881EB81E7}" srcOrd="1" destOrd="0" presId="urn:microsoft.com/office/officeart/2005/8/layout/pyramid1"/>
    <dgm:cxn modelId="{FA0816E6-B9B7-4AFC-BA8F-FF17FA135804}" type="presOf" srcId="{5B5FFC4B-FD87-4F40-866D-F4A357C4202D}" destId="{2466D007-1B87-4499-95B4-44BC4BE9269F}" srcOrd="0" destOrd="0" presId="urn:microsoft.com/office/officeart/2005/8/layout/pyramid1"/>
    <dgm:cxn modelId="{9CBB4CE6-4FE0-4DE0-BAAE-8C1018AAECD6}" srcId="{A2FF959A-2E89-4078-833D-ABC26550FF6F}" destId="{F3F7717F-F4A9-4524-B34C-28315FBDCBC9}" srcOrd="0" destOrd="0" parTransId="{DA4CFA3D-CCEB-4EF2-80B6-8CF641A15C42}" sibTransId="{4C5FBECD-48F8-4583-A90C-5EE258BA060B}"/>
    <dgm:cxn modelId="{AF65E8FA-C475-4E41-AFC4-75E660425621}" srcId="{A2FF959A-2E89-4078-833D-ABC26550FF6F}" destId="{8AEA282F-B631-475A-9E6F-1A7E25694EAE}" srcOrd="2" destOrd="0" parTransId="{D96BA494-D52B-403A-86FB-37928FF9A0A4}" sibTransId="{DB775C3E-688F-48F5-86B2-936D1950C46A}"/>
    <dgm:cxn modelId="{790D5185-8F2A-4FBD-9FFD-656989C8D081}" type="presParOf" srcId="{CA698FCE-916C-4FB4-A991-C39008091F72}" destId="{7F8B6A28-F2D2-4902-9D69-F89DC7C38199}" srcOrd="0" destOrd="0" presId="urn:microsoft.com/office/officeart/2005/8/layout/pyramid1"/>
    <dgm:cxn modelId="{926C3534-50FA-45F2-95C5-619F1C5F526F}" type="presParOf" srcId="{7F8B6A28-F2D2-4902-9D69-F89DC7C38199}" destId="{BFA2FA46-06C3-45C0-AF50-AED84E7D7663}" srcOrd="0" destOrd="0" presId="urn:microsoft.com/office/officeart/2005/8/layout/pyramid1"/>
    <dgm:cxn modelId="{7DA7D66D-B01E-4CE3-9845-BF27BEE3C6A7}" type="presParOf" srcId="{7F8B6A28-F2D2-4902-9D69-F89DC7C38199}" destId="{EE87282B-454F-4828-88AD-9B23ECB3937D}" srcOrd="1" destOrd="0" presId="urn:microsoft.com/office/officeart/2005/8/layout/pyramid1"/>
    <dgm:cxn modelId="{1682916D-F10E-4D7E-98CE-7B736366609A}" type="presParOf" srcId="{CA698FCE-916C-4FB4-A991-C39008091F72}" destId="{6A3B7DF2-4AC3-486B-879D-DAA9891BB586}" srcOrd="1" destOrd="0" presId="urn:microsoft.com/office/officeart/2005/8/layout/pyramid1"/>
    <dgm:cxn modelId="{6E370F4A-DC94-48C5-8049-95F77B00F260}" type="presParOf" srcId="{6A3B7DF2-4AC3-486B-879D-DAA9891BB586}" destId="{2466D007-1B87-4499-95B4-44BC4BE9269F}" srcOrd="0" destOrd="0" presId="urn:microsoft.com/office/officeart/2005/8/layout/pyramid1"/>
    <dgm:cxn modelId="{E5A2F327-A62E-4117-8A50-51013A52156B}" type="presParOf" srcId="{6A3B7DF2-4AC3-486B-879D-DAA9891BB586}" destId="{0BCE5EED-74F9-45D8-B1D7-550881EB81E7}" srcOrd="1" destOrd="0" presId="urn:microsoft.com/office/officeart/2005/8/layout/pyramid1"/>
    <dgm:cxn modelId="{9833694A-E8AD-4D9F-878C-2DE88BCB4632}" type="presParOf" srcId="{CA698FCE-916C-4FB4-A991-C39008091F72}" destId="{2E02BF6A-4042-4164-9891-E735A431EBF1}" srcOrd="2" destOrd="0" presId="urn:microsoft.com/office/officeart/2005/8/layout/pyramid1"/>
    <dgm:cxn modelId="{7685AD6F-852B-4264-BDDE-11E5937250A3}" type="presParOf" srcId="{2E02BF6A-4042-4164-9891-E735A431EBF1}" destId="{F80863CA-970A-459D-AD5B-524D2300C12B}" srcOrd="0" destOrd="0" presId="urn:microsoft.com/office/officeart/2005/8/layout/pyramid1"/>
    <dgm:cxn modelId="{38852DDD-81F4-4481-8BD3-5786629BB65E}" type="presParOf" srcId="{2E02BF6A-4042-4164-9891-E735A431EBF1}" destId="{9C9EFDAD-E3CC-4452-9298-9F38464DC7A1}" srcOrd="1" destOrd="0" presId="urn:microsoft.com/office/officeart/2005/8/layout/pyramid1"/>
    <dgm:cxn modelId="{A9B1DA39-75B7-4676-805D-C2061013405C}" type="presParOf" srcId="{CA698FCE-916C-4FB4-A991-C39008091F72}" destId="{34E728AC-DDC4-4C86-A2AD-A8597232DE6E}" srcOrd="3" destOrd="0" presId="urn:microsoft.com/office/officeart/2005/8/layout/pyramid1"/>
    <dgm:cxn modelId="{CA25015E-F6CB-4BFE-9B69-07FA6F04D143}" type="presParOf" srcId="{34E728AC-DDC4-4C86-A2AD-A8597232DE6E}" destId="{8A41FE15-A6EA-4944-8714-2B68B60DB71B}" srcOrd="0" destOrd="0" presId="urn:microsoft.com/office/officeart/2005/8/layout/pyramid1"/>
    <dgm:cxn modelId="{54393A20-D61E-479E-BCCF-AA99A7DC74D0}" type="presParOf" srcId="{34E728AC-DDC4-4C86-A2AD-A8597232DE6E}" destId="{1853676A-57C4-4AEC-BE42-42DFC5A06313}" srcOrd="1" destOrd="0" presId="urn:microsoft.com/office/officeart/2005/8/layout/pyramid1"/>
    <dgm:cxn modelId="{84CAF978-3FDE-438E-BAAD-3F08D7C43A37}" type="presParOf" srcId="{CA698FCE-916C-4FB4-A991-C39008091F72}" destId="{FA6F845A-CECF-4601-86B4-74CB37EBC3C5}" srcOrd="4" destOrd="0" presId="urn:microsoft.com/office/officeart/2005/8/layout/pyramid1"/>
    <dgm:cxn modelId="{80F5B847-D751-40F6-9351-A077D86B1F34}" type="presParOf" srcId="{FA6F845A-CECF-4601-86B4-74CB37EBC3C5}" destId="{7CC51BFE-3ED7-455F-AB04-EF9B8AEBC0E2}" srcOrd="0" destOrd="0" presId="urn:microsoft.com/office/officeart/2005/8/layout/pyramid1"/>
    <dgm:cxn modelId="{FBA60F3E-4F25-4698-9A04-45C83415D31E}" type="presParOf" srcId="{FA6F845A-CECF-4601-86B4-74CB37EBC3C5}" destId="{54E64C2A-96CA-4C4B-9BDC-0D1A92C7909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2FA46-06C3-45C0-AF50-AED84E7D7663}">
      <dsp:nvSpPr>
        <dsp:cNvPr id="0" name=""/>
        <dsp:cNvSpPr/>
      </dsp:nvSpPr>
      <dsp:spPr>
        <a:xfrm>
          <a:off x="2916954" y="0"/>
          <a:ext cx="1458477" cy="905784"/>
        </a:xfrm>
        <a:prstGeom prst="trapezoid">
          <a:avLst>
            <a:gd name="adj" fmla="val 80509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>
            <a:solidFill>
              <a:schemeClr val="bg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bg1"/>
              </a:solidFill>
            </a:rPr>
            <a:t>Visión</a:t>
          </a:r>
          <a:br>
            <a:rPr lang="es-ES" sz="1400" kern="1200">
              <a:solidFill>
                <a:schemeClr val="bg1"/>
              </a:solidFill>
            </a:rPr>
          </a:br>
          <a:r>
            <a:rPr lang="es-ES" sz="1400" kern="1200">
              <a:solidFill>
                <a:schemeClr val="bg1"/>
              </a:solidFill>
            </a:rPr>
            <a:t> 2024</a:t>
          </a:r>
        </a:p>
      </dsp:txBody>
      <dsp:txXfrm>
        <a:off x="2916954" y="0"/>
        <a:ext cx="1458477" cy="905784"/>
      </dsp:txXfrm>
    </dsp:sp>
    <dsp:sp modelId="{2466D007-1B87-4499-95B4-44BC4BE9269F}">
      <dsp:nvSpPr>
        <dsp:cNvPr id="0" name=""/>
        <dsp:cNvSpPr/>
      </dsp:nvSpPr>
      <dsp:spPr>
        <a:xfrm>
          <a:off x="2187715" y="905784"/>
          <a:ext cx="2916954" cy="905784"/>
        </a:xfrm>
        <a:prstGeom prst="trapezoid">
          <a:avLst>
            <a:gd name="adj" fmla="val 80509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bg1"/>
              </a:solidFill>
            </a:rPr>
            <a:t>Objetivos estratégicos</a:t>
          </a:r>
        </a:p>
      </dsp:txBody>
      <dsp:txXfrm>
        <a:off x="2698182" y="905784"/>
        <a:ext cx="1896020" cy="905784"/>
      </dsp:txXfrm>
    </dsp:sp>
    <dsp:sp modelId="{F80863CA-970A-459D-AD5B-524D2300C12B}">
      <dsp:nvSpPr>
        <dsp:cNvPr id="0" name=""/>
        <dsp:cNvSpPr/>
      </dsp:nvSpPr>
      <dsp:spPr>
        <a:xfrm>
          <a:off x="1458477" y="1811568"/>
          <a:ext cx="4375430" cy="905784"/>
        </a:xfrm>
        <a:prstGeom prst="trapezoid">
          <a:avLst>
            <a:gd name="adj" fmla="val 80509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bg1"/>
              </a:solidFill>
            </a:rPr>
            <a:t>Criterios estratégicos considerados</a:t>
          </a:r>
        </a:p>
      </dsp:txBody>
      <dsp:txXfrm>
        <a:off x="2224177" y="1811568"/>
        <a:ext cx="2844030" cy="905784"/>
      </dsp:txXfrm>
    </dsp:sp>
    <dsp:sp modelId="{8A41FE15-A6EA-4944-8714-2B68B60DB71B}">
      <dsp:nvSpPr>
        <dsp:cNvPr id="0" name=""/>
        <dsp:cNvSpPr/>
      </dsp:nvSpPr>
      <dsp:spPr>
        <a:xfrm>
          <a:off x="729238" y="2717353"/>
          <a:ext cx="5833908" cy="905784"/>
        </a:xfrm>
        <a:prstGeom prst="trapezoid">
          <a:avLst>
            <a:gd name="adj" fmla="val 80509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bg1"/>
              </a:solidFill>
            </a:rPr>
            <a:t>Ejes Estratégicos</a:t>
          </a:r>
        </a:p>
      </dsp:txBody>
      <dsp:txXfrm>
        <a:off x="1750172" y="2717353"/>
        <a:ext cx="3792040" cy="905784"/>
      </dsp:txXfrm>
    </dsp:sp>
    <dsp:sp modelId="{7CC51BFE-3ED7-455F-AB04-EF9B8AEBC0E2}">
      <dsp:nvSpPr>
        <dsp:cNvPr id="0" name=""/>
        <dsp:cNvSpPr/>
      </dsp:nvSpPr>
      <dsp:spPr>
        <a:xfrm>
          <a:off x="0" y="3623137"/>
          <a:ext cx="7292385" cy="905784"/>
        </a:xfrm>
        <a:prstGeom prst="trapezoid">
          <a:avLst>
            <a:gd name="adj" fmla="val 80509"/>
          </a:avLst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Ámbitos y Líneas de actuación</a:t>
          </a:r>
        </a:p>
      </dsp:txBody>
      <dsp:txXfrm>
        <a:off x="1276167" y="3623137"/>
        <a:ext cx="4740050" cy="905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774" cy="333129"/>
          </a:xfrm>
          <a:prstGeom prst="rect">
            <a:avLst/>
          </a:prstGeom>
        </p:spPr>
        <p:txBody>
          <a:bodyPr vert="horz" lIns="55403" tIns="27702" rIns="55403" bIns="27702" rtlCol="0"/>
          <a:lstStyle>
            <a:lvl1pPr algn="l">
              <a:defRPr sz="7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537368" y="0"/>
            <a:ext cx="4235774" cy="333129"/>
          </a:xfrm>
          <a:prstGeom prst="rect">
            <a:avLst/>
          </a:prstGeom>
        </p:spPr>
        <p:txBody>
          <a:bodyPr vert="horz" lIns="55403" tIns="27702" rIns="55403" bIns="27702" rtlCol="0"/>
          <a:lstStyle>
            <a:lvl1pPr algn="r">
              <a:defRPr sz="700"/>
            </a:lvl1pPr>
          </a:lstStyle>
          <a:p>
            <a:fld id="{DB348882-B371-4059-9B05-62C99E68A7EA}" type="datetimeFigureOut">
              <a:rPr lang="es-ES" smtClean="0"/>
              <a:t>11/11/2021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4013" y="830263"/>
            <a:ext cx="3987800" cy="224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5403" tIns="27702" rIns="55403" bIns="27702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77762" y="3198255"/>
            <a:ext cx="7820302" cy="2616360"/>
          </a:xfrm>
          <a:prstGeom prst="rect">
            <a:avLst/>
          </a:prstGeom>
        </p:spPr>
        <p:txBody>
          <a:bodyPr vert="horz" lIns="55403" tIns="27702" rIns="55403" bIns="27702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312146"/>
            <a:ext cx="4235774" cy="333129"/>
          </a:xfrm>
          <a:prstGeom prst="rect">
            <a:avLst/>
          </a:prstGeom>
        </p:spPr>
        <p:txBody>
          <a:bodyPr vert="horz" lIns="55403" tIns="27702" rIns="55403" bIns="27702" rtlCol="0" anchor="b"/>
          <a:lstStyle>
            <a:lvl1pPr algn="l">
              <a:defRPr sz="7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537368" y="6312146"/>
            <a:ext cx="4235774" cy="333129"/>
          </a:xfrm>
          <a:prstGeom prst="rect">
            <a:avLst/>
          </a:prstGeom>
        </p:spPr>
        <p:txBody>
          <a:bodyPr vert="horz" lIns="55403" tIns="27702" rIns="55403" bIns="27702" rtlCol="0" anchor="b"/>
          <a:lstStyle>
            <a:lvl1pPr algn="r">
              <a:defRPr sz="700"/>
            </a:lvl1pPr>
          </a:lstStyle>
          <a:p>
            <a:fld id="{1E2467EF-E9AB-47CB-BF5A-C176D74F72D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60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467EF-E9AB-47CB-BF5A-C176D74F72DD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66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8"/>
          <p:cNvSpPr/>
          <p:nvPr/>
        </p:nvSpPr>
        <p:spPr>
          <a:xfrm>
            <a:off x="0" y="1776907"/>
            <a:ext cx="647700" cy="646430"/>
          </a:xfrm>
          <a:custGeom>
            <a:avLst/>
            <a:gdLst/>
            <a:ahLst/>
            <a:cxnLst/>
            <a:rect l="l" t="t" r="r" b="b"/>
            <a:pathLst>
              <a:path w="647700" h="646430">
                <a:moveTo>
                  <a:pt x="647700" y="0"/>
                </a:moveTo>
                <a:lnTo>
                  <a:pt x="0" y="0"/>
                </a:lnTo>
                <a:lnTo>
                  <a:pt x="0" y="646277"/>
                </a:lnTo>
                <a:lnTo>
                  <a:pt x="647700" y="646277"/>
                </a:lnTo>
                <a:lnTo>
                  <a:pt x="6477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Imagen 11" descr="logos_azul-18.png">
            <a:extLst>
              <a:ext uri="{FF2B5EF4-FFF2-40B4-BE49-F238E27FC236}">
                <a16:creationId xmlns:a16="http://schemas.microsoft.com/office/drawing/2014/main" id="{F5700257-A3E2-42AB-9C34-81A998B9E5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13" name="object 21">
            <a:extLst>
              <a:ext uri="{FF2B5EF4-FFF2-40B4-BE49-F238E27FC236}">
                <a16:creationId xmlns:a16="http://schemas.microsoft.com/office/drawing/2014/main" id="{9E10FAEF-287F-451E-BFB4-DE948A471562}"/>
              </a:ext>
            </a:extLst>
          </p:cNvPr>
          <p:cNvSpPr/>
          <p:nvPr userDrawn="1"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171C0CD3-495D-44A7-A036-B85E015FCAAA}"/>
              </a:ext>
            </a:extLst>
          </p:cNvPr>
          <p:cNvGrpSpPr/>
          <p:nvPr userDrawn="1"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15" name="Marcador de número de diapositiva 61">
              <a:extLst>
                <a:ext uri="{FF2B5EF4-FFF2-40B4-BE49-F238E27FC236}">
                  <a16:creationId xmlns:a16="http://schemas.microsoft.com/office/drawing/2014/main" id="{8A635FBB-3DE2-4785-8317-102E16512E8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19" name="Marcador de número de diapositiva 2">
              <a:extLst>
                <a:ext uri="{FF2B5EF4-FFF2-40B4-BE49-F238E27FC236}">
                  <a16:creationId xmlns:a16="http://schemas.microsoft.com/office/drawing/2014/main" id="{AA413099-2B60-4BA4-8655-4ACDA250A83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20" name="bk object 16">
              <a:extLst>
                <a:ext uri="{FF2B5EF4-FFF2-40B4-BE49-F238E27FC236}">
                  <a16:creationId xmlns:a16="http://schemas.microsoft.com/office/drawing/2014/main" id="{69DEB94F-6669-4BCA-AEB3-95A7AE646EC6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21" name="Marcador de número de diapositiva 10">
              <a:extLst>
                <a:ext uri="{FF2B5EF4-FFF2-40B4-BE49-F238E27FC236}">
                  <a16:creationId xmlns:a16="http://schemas.microsoft.com/office/drawing/2014/main" id="{6A5F694A-F508-4240-B0D9-565599D42CA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7348200" cy="2082800"/>
          </a:xfrm>
          <a:custGeom>
            <a:avLst/>
            <a:gdLst/>
            <a:ahLst/>
            <a:cxnLst/>
            <a:rect l="l" t="t" r="r" b="b"/>
            <a:pathLst>
              <a:path w="17348200" h="2082800">
                <a:moveTo>
                  <a:pt x="17348200" y="0"/>
                </a:moveTo>
                <a:lnTo>
                  <a:pt x="0" y="0"/>
                </a:lnTo>
                <a:lnTo>
                  <a:pt x="0" y="2082800"/>
                </a:lnTo>
                <a:lnTo>
                  <a:pt x="17348200" y="20828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7410" y="2243328"/>
            <a:ext cx="7546467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34323" y="2243328"/>
            <a:ext cx="7546467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pic>
        <p:nvPicPr>
          <p:cNvPr id="11" name="Imagen 10" descr="logos_azul-18.png">
            <a:extLst>
              <a:ext uri="{FF2B5EF4-FFF2-40B4-BE49-F238E27FC236}">
                <a16:creationId xmlns:a16="http://schemas.microsoft.com/office/drawing/2014/main" id="{D412F58F-A322-419F-BB3D-90FA504F28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12" name="object 21">
            <a:extLst>
              <a:ext uri="{FF2B5EF4-FFF2-40B4-BE49-F238E27FC236}">
                <a16:creationId xmlns:a16="http://schemas.microsoft.com/office/drawing/2014/main" id="{10BDFD76-F7B8-41E7-90DE-4FA9B4688F42}"/>
              </a:ext>
            </a:extLst>
          </p:cNvPr>
          <p:cNvSpPr/>
          <p:nvPr userDrawn="1"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F0124186-4706-4561-928A-4F6784706A58}"/>
              </a:ext>
            </a:extLst>
          </p:cNvPr>
          <p:cNvGrpSpPr/>
          <p:nvPr userDrawn="1"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14" name="Marcador de número de diapositiva 61">
              <a:extLst>
                <a:ext uri="{FF2B5EF4-FFF2-40B4-BE49-F238E27FC236}">
                  <a16:creationId xmlns:a16="http://schemas.microsoft.com/office/drawing/2014/main" id="{27BBBBA3-720A-49D9-AE8A-62CA914F82D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15" name="Marcador de número de diapositiva 2">
              <a:extLst>
                <a:ext uri="{FF2B5EF4-FFF2-40B4-BE49-F238E27FC236}">
                  <a16:creationId xmlns:a16="http://schemas.microsoft.com/office/drawing/2014/main" id="{018B394B-DA31-47FD-9B10-907C8C7D507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17" name="bk object 16">
              <a:extLst>
                <a:ext uri="{FF2B5EF4-FFF2-40B4-BE49-F238E27FC236}">
                  <a16:creationId xmlns:a16="http://schemas.microsoft.com/office/drawing/2014/main" id="{44C8FBFD-4B5C-48E0-82AE-58C8A3E67F79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18" name="Marcador de número de diapositiva 10">
              <a:extLst>
                <a:ext uri="{FF2B5EF4-FFF2-40B4-BE49-F238E27FC236}">
                  <a16:creationId xmlns:a16="http://schemas.microsoft.com/office/drawing/2014/main" id="{B89DD91E-B63A-47E1-914B-516D8A02A4C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898388" y="9070848"/>
            <a:ext cx="5551424" cy="48768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67410" y="9070848"/>
            <a:ext cx="3990086" cy="48768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2490704" y="9070848"/>
            <a:ext cx="3990086" cy="48768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7348200" cy="9753600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898388" y="9070848"/>
            <a:ext cx="5551424" cy="48768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67410" y="9070848"/>
            <a:ext cx="3990086" cy="48768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2490704" y="9070848"/>
            <a:ext cx="3990086" cy="48768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7099" y="481334"/>
            <a:ext cx="1509400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7410" y="2243328"/>
            <a:ext cx="15613380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pic>
        <p:nvPicPr>
          <p:cNvPr id="8" name="Imagen 7" descr="logos_azul-18.png">
            <a:extLst>
              <a:ext uri="{FF2B5EF4-FFF2-40B4-BE49-F238E27FC236}">
                <a16:creationId xmlns:a16="http://schemas.microsoft.com/office/drawing/2014/main" id="{C04D659C-3D3E-43FA-A52C-292DF6907B8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9" name="object 21">
            <a:extLst>
              <a:ext uri="{FF2B5EF4-FFF2-40B4-BE49-F238E27FC236}">
                <a16:creationId xmlns:a16="http://schemas.microsoft.com/office/drawing/2014/main" id="{11070938-6B18-4BD7-B4AB-DDB1D5C7A58C}"/>
              </a:ext>
            </a:extLst>
          </p:cNvPr>
          <p:cNvSpPr/>
          <p:nvPr userDrawn="1"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1EA4A3E-994C-46F3-814F-DD3029E49AF3}"/>
              </a:ext>
            </a:extLst>
          </p:cNvPr>
          <p:cNvGrpSpPr/>
          <p:nvPr userDrawn="1"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10" name="Marcador de número de diapositiva 61">
              <a:extLst>
                <a:ext uri="{FF2B5EF4-FFF2-40B4-BE49-F238E27FC236}">
                  <a16:creationId xmlns:a16="http://schemas.microsoft.com/office/drawing/2014/main" id="{D1A8C4EE-94ED-431B-B93C-793FA4F08F6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11" name="Marcador de número de diapositiva 2">
              <a:extLst>
                <a:ext uri="{FF2B5EF4-FFF2-40B4-BE49-F238E27FC236}">
                  <a16:creationId xmlns:a16="http://schemas.microsoft.com/office/drawing/2014/main" id="{C8D4F4E3-29CD-48E8-94DA-C8627072EBD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  <p:sp>
          <p:nvSpPr>
            <p:cNvPr id="12" name="bk object 16">
              <a:extLst>
                <a:ext uri="{FF2B5EF4-FFF2-40B4-BE49-F238E27FC236}">
                  <a16:creationId xmlns:a16="http://schemas.microsoft.com/office/drawing/2014/main" id="{2DB2716F-DB7D-4723-93E5-3097FD70E71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13" name="Marcador de número de diapositiva 10">
              <a:extLst>
                <a:ext uri="{FF2B5EF4-FFF2-40B4-BE49-F238E27FC236}">
                  <a16:creationId xmlns:a16="http://schemas.microsoft.com/office/drawing/2014/main" id="{C976FEFB-ADD4-4E47-A94D-AB3356B96E0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‹#›</a:t>
              </a:fld>
              <a:endParaRPr lang="es-ES" sz="1600" spc="8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Z:\ARCHIVO FOTOGRAFICO\GENERICAS (Derechos- S&amp;F compradas en Shutterstock)\Mundo conectado.jpg">
            <a:extLst>
              <a:ext uri="{FF2B5EF4-FFF2-40B4-BE49-F238E27FC236}">
                <a16:creationId xmlns:a16="http://schemas.microsoft.com/office/drawing/2014/main" id="{B8F6EFEE-0484-47BF-86CD-EE391AAF7D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4" r="36039"/>
          <a:stretch/>
        </p:blipFill>
        <p:spPr bwMode="auto">
          <a:xfrm>
            <a:off x="0" y="-20189"/>
            <a:ext cx="17348200" cy="807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8520" y="1191415"/>
            <a:ext cx="14900780" cy="2588529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12700" marR="5080">
              <a:lnSpc>
                <a:spcPts val="9390"/>
              </a:lnSpc>
              <a:spcBef>
                <a:spcPts val="1385"/>
              </a:spcBef>
            </a:pPr>
            <a:r>
              <a:rPr lang="es-ES" sz="8800" spc="409">
                <a:solidFill>
                  <a:schemeClr val="tx1"/>
                </a:solidFill>
              </a:rPr>
              <a:t>Plan de Internacionalización Empresarial 2021-2024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6500" y="4438491"/>
            <a:ext cx="9982200" cy="8162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s-ES" sz="5200" spc="130">
                <a:latin typeface="Calibri"/>
                <a:cs typeface="Calibri"/>
              </a:rPr>
              <a:t>Resumen Ejecutivo del proyecto 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7988300"/>
            <a:ext cx="17348200" cy="1765300"/>
            <a:chOff x="0" y="7988300"/>
            <a:chExt cx="17348200" cy="1765300"/>
          </a:xfrm>
        </p:grpSpPr>
        <p:sp>
          <p:nvSpPr>
            <p:cNvPr id="8" name="object 8"/>
            <p:cNvSpPr/>
            <p:nvPr/>
          </p:nvSpPr>
          <p:spPr>
            <a:xfrm>
              <a:off x="0" y="7988300"/>
              <a:ext cx="17348200" cy="1765300"/>
            </a:xfrm>
            <a:custGeom>
              <a:avLst/>
              <a:gdLst/>
              <a:ahLst/>
              <a:cxnLst/>
              <a:rect l="l" t="t" r="r" b="b"/>
              <a:pathLst>
                <a:path w="17348200" h="1765300">
                  <a:moveTo>
                    <a:pt x="17348200" y="0"/>
                  </a:moveTo>
                  <a:lnTo>
                    <a:pt x="0" y="0"/>
                  </a:lnTo>
                  <a:lnTo>
                    <a:pt x="0" y="1765300"/>
                  </a:lnTo>
                  <a:lnTo>
                    <a:pt x="17348200" y="1765300"/>
                  </a:lnTo>
                  <a:lnTo>
                    <a:pt x="17348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5902" y="8785927"/>
              <a:ext cx="986442" cy="2731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09253" y="8627394"/>
              <a:ext cx="990127" cy="11383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610808" y="8713393"/>
              <a:ext cx="383540" cy="403225"/>
            </a:xfrm>
            <a:custGeom>
              <a:avLst/>
              <a:gdLst/>
              <a:ahLst/>
              <a:cxnLst/>
              <a:rect l="l" t="t" r="r" b="b"/>
              <a:pathLst>
                <a:path w="383540" h="403225">
                  <a:moveTo>
                    <a:pt x="228536" y="0"/>
                  </a:moveTo>
                  <a:lnTo>
                    <a:pt x="155244" y="0"/>
                  </a:lnTo>
                  <a:lnTo>
                    <a:pt x="155244" y="100812"/>
                  </a:lnTo>
                  <a:lnTo>
                    <a:pt x="80543" y="26111"/>
                  </a:lnTo>
                  <a:lnTo>
                    <a:pt x="28625" y="78028"/>
                  </a:lnTo>
                  <a:lnTo>
                    <a:pt x="103339" y="152730"/>
                  </a:lnTo>
                  <a:lnTo>
                    <a:pt x="0" y="152730"/>
                  </a:lnTo>
                  <a:lnTo>
                    <a:pt x="0" y="226034"/>
                  </a:lnTo>
                  <a:lnTo>
                    <a:pt x="103339" y="226034"/>
                  </a:lnTo>
                  <a:lnTo>
                    <a:pt x="28625" y="300723"/>
                  </a:lnTo>
                  <a:lnTo>
                    <a:pt x="80543" y="352640"/>
                  </a:lnTo>
                  <a:lnTo>
                    <a:pt x="155244" y="277926"/>
                  </a:lnTo>
                  <a:lnTo>
                    <a:pt x="155244" y="402678"/>
                  </a:lnTo>
                  <a:lnTo>
                    <a:pt x="228536" y="402678"/>
                  </a:lnTo>
                  <a:lnTo>
                    <a:pt x="228536" y="278104"/>
                  </a:lnTo>
                  <a:lnTo>
                    <a:pt x="139979" y="189369"/>
                  </a:lnTo>
                  <a:lnTo>
                    <a:pt x="228536" y="100647"/>
                  </a:lnTo>
                  <a:lnTo>
                    <a:pt x="228536" y="0"/>
                  </a:lnTo>
                  <a:close/>
                </a:path>
                <a:path w="383540" h="403225">
                  <a:moveTo>
                    <a:pt x="383146" y="152730"/>
                  </a:moveTo>
                  <a:lnTo>
                    <a:pt x="280276" y="152730"/>
                  </a:lnTo>
                  <a:lnTo>
                    <a:pt x="354977" y="78028"/>
                  </a:lnTo>
                  <a:lnTo>
                    <a:pt x="303072" y="26123"/>
                  </a:lnTo>
                  <a:lnTo>
                    <a:pt x="191884" y="137477"/>
                  </a:lnTo>
                  <a:lnTo>
                    <a:pt x="243624" y="189382"/>
                  </a:lnTo>
                  <a:lnTo>
                    <a:pt x="191884" y="241287"/>
                  </a:lnTo>
                  <a:lnTo>
                    <a:pt x="303072" y="352640"/>
                  </a:lnTo>
                  <a:lnTo>
                    <a:pt x="354977" y="300736"/>
                  </a:lnTo>
                  <a:lnTo>
                    <a:pt x="280276" y="226034"/>
                  </a:lnTo>
                  <a:lnTo>
                    <a:pt x="383146" y="226034"/>
                  </a:lnTo>
                  <a:lnTo>
                    <a:pt x="383146" y="1527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93306" y="8748941"/>
              <a:ext cx="1019073" cy="2850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434033" y="8650465"/>
              <a:ext cx="806450" cy="478790"/>
            </a:xfrm>
            <a:custGeom>
              <a:avLst/>
              <a:gdLst/>
              <a:ahLst/>
              <a:cxnLst/>
              <a:rect l="l" t="t" r="r" b="b"/>
              <a:pathLst>
                <a:path w="806450" h="478790">
                  <a:moveTo>
                    <a:pt x="45300" y="90576"/>
                  </a:moveTo>
                  <a:lnTo>
                    <a:pt x="39039" y="83134"/>
                  </a:lnTo>
                  <a:lnTo>
                    <a:pt x="26822" y="83134"/>
                  </a:lnTo>
                  <a:lnTo>
                    <a:pt x="16814" y="85128"/>
                  </a:lnTo>
                  <a:lnTo>
                    <a:pt x="9093" y="90716"/>
                  </a:lnTo>
                  <a:lnTo>
                    <a:pt x="4127" y="99288"/>
                  </a:lnTo>
                  <a:lnTo>
                    <a:pt x="2374" y="110236"/>
                  </a:lnTo>
                  <a:lnTo>
                    <a:pt x="3860" y="120497"/>
                  </a:lnTo>
                  <a:lnTo>
                    <a:pt x="8458" y="129146"/>
                  </a:lnTo>
                  <a:lnTo>
                    <a:pt x="16408" y="135115"/>
                  </a:lnTo>
                  <a:lnTo>
                    <a:pt x="27927" y="137337"/>
                  </a:lnTo>
                  <a:lnTo>
                    <a:pt x="35953" y="137337"/>
                  </a:lnTo>
                  <a:lnTo>
                    <a:pt x="43827" y="110388"/>
                  </a:lnTo>
                  <a:lnTo>
                    <a:pt x="26822" y="110388"/>
                  </a:lnTo>
                  <a:lnTo>
                    <a:pt x="26670" y="111048"/>
                  </a:lnTo>
                  <a:lnTo>
                    <a:pt x="26670" y="114655"/>
                  </a:lnTo>
                  <a:lnTo>
                    <a:pt x="26898" y="114731"/>
                  </a:lnTo>
                  <a:lnTo>
                    <a:pt x="38087" y="114731"/>
                  </a:lnTo>
                  <a:lnTo>
                    <a:pt x="38087" y="125564"/>
                  </a:lnTo>
                  <a:lnTo>
                    <a:pt x="38011" y="129463"/>
                  </a:lnTo>
                  <a:lnTo>
                    <a:pt x="34264" y="131965"/>
                  </a:lnTo>
                  <a:lnTo>
                    <a:pt x="31229" y="132549"/>
                  </a:lnTo>
                  <a:lnTo>
                    <a:pt x="28524" y="132549"/>
                  </a:lnTo>
                  <a:lnTo>
                    <a:pt x="20713" y="130721"/>
                  </a:lnTo>
                  <a:lnTo>
                    <a:pt x="14986" y="125717"/>
                  </a:lnTo>
                  <a:lnTo>
                    <a:pt x="11455" y="118262"/>
                  </a:lnTo>
                  <a:lnTo>
                    <a:pt x="10248" y="109067"/>
                  </a:lnTo>
                  <a:lnTo>
                    <a:pt x="11645" y="99568"/>
                  </a:lnTo>
                  <a:lnTo>
                    <a:pt x="15328" y="92913"/>
                  </a:lnTo>
                  <a:lnTo>
                    <a:pt x="20561" y="88988"/>
                  </a:lnTo>
                  <a:lnTo>
                    <a:pt x="26593" y="87706"/>
                  </a:lnTo>
                  <a:lnTo>
                    <a:pt x="33235" y="87706"/>
                  </a:lnTo>
                  <a:lnTo>
                    <a:pt x="40005" y="97650"/>
                  </a:lnTo>
                  <a:lnTo>
                    <a:pt x="43535" y="97650"/>
                  </a:lnTo>
                  <a:lnTo>
                    <a:pt x="45300" y="96393"/>
                  </a:lnTo>
                  <a:lnTo>
                    <a:pt x="45300" y="90576"/>
                  </a:lnTo>
                  <a:close/>
                </a:path>
                <a:path w="806450" h="478790">
                  <a:moveTo>
                    <a:pt x="89192" y="135051"/>
                  </a:moveTo>
                  <a:lnTo>
                    <a:pt x="88684" y="134162"/>
                  </a:lnTo>
                  <a:lnTo>
                    <a:pt x="74333" y="112661"/>
                  </a:lnTo>
                  <a:lnTo>
                    <a:pt x="73736" y="111772"/>
                  </a:lnTo>
                  <a:lnTo>
                    <a:pt x="81902" y="109715"/>
                  </a:lnTo>
                  <a:lnTo>
                    <a:pt x="82169" y="109423"/>
                  </a:lnTo>
                  <a:lnTo>
                    <a:pt x="86614" y="104622"/>
                  </a:lnTo>
                  <a:lnTo>
                    <a:pt x="86614" y="91084"/>
                  </a:lnTo>
                  <a:lnTo>
                    <a:pt x="82753" y="87845"/>
                  </a:lnTo>
                  <a:lnTo>
                    <a:pt x="82207" y="87401"/>
                  </a:lnTo>
                  <a:lnTo>
                    <a:pt x="79324" y="84963"/>
                  </a:lnTo>
                  <a:lnTo>
                    <a:pt x="79324" y="87845"/>
                  </a:lnTo>
                  <a:lnTo>
                    <a:pt x="79324" y="105143"/>
                  </a:lnTo>
                  <a:lnTo>
                    <a:pt x="74764" y="108762"/>
                  </a:lnTo>
                  <a:lnTo>
                    <a:pt x="68351" y="109347"/>
                  </a:lnTo>
                  <a:lnTo>
                    <a:pt x="67246" y="109423"/>
                  </a:lnTo>
                  <a:lnTo>
                    <a:pt x="66725" y="109423"/>
                  </a:lnTo>
                  <a:lnTo>
                    <a:pt x="62471" y="109347"/>
                  </a:lnTo>
                  <a:lnTo>
                    <a:pt x="62471" y="88214"/>
                  </a:lnTo>
                  <a:lnTo>
                    <a:pt x="63944" y="87985"/>
                  </a:lnTo>
                  <a:lnTo>
                    <a:pt x="65036" y="87845"/>
                  </a:lnTo>
                  <a:lnTo>
                    <a:pt x="79324" y="87845"/>
                  </a:lnTo>
                  <a:lnTo>
                    <a:pt x="79324" y="84963"/>
                  </a:lnTo>
                  <a:lnTo>
                    <a:pt x="78143" y="83947"/>
                  </a:lnTo>
                  <a:lnTo>
                    <a:pt x="72034" y="83718"/>
                  </a:lnTo>
                  <a:lnTo>
                    <a:pt x="64147" y="83718"/>
                  </a:lnTo>
                  <a:lnTo>
                    <a:pt x="58191" y="84162"/>
                  </a:lnTo>
                  <a:lnTo>
                    <a:pt x="56565" y="84747"/>
                  </a:lnTo>
                  <a:lnTo>
                    <a:pt x="55613" y="85115"/>
                  </a:lnTo>
                  <a:lnTo>
                    <a:pt x="55384" y="85496"/>
                  </a:lnTo>
                  <a:lnTo>
                    <a:pt x="55384" y="136156"/>
                  </a:lnTo>
                  <a:lnTo>
                    <a:pt x="55765" y="136232"/>
                  </a:lnTo>
                  <a:lnTo>
                    <a:pt x="62166" y="136232"/>
                  </a:lnTo>
                  <a:lnTo>
                    <a:pt x="62471" y="135928"/>
                  </a:lnTo>
                  <a:lnTo>
                    <a:pt x="62382" y="112661"/>
                  </a:lnTo>
                  <a:lnTo>
                    <a:pt x="66433" y="112661"/>
                  </a:lnTo>
                  <a:lnTo>
                    <a:pt x="67716" y="114503"/>
                  </a:lnTo>
                  <a:lnTo>
                    <a:pt x="68287" y="115392"/>
                  </a:lnTo>
                  <a:lnTo>
                    <a:pt x="81318" y="136232"/>
                  </a:lnTo>
                  <a:lnTo>
                    <a:pt x="89192" y="136232"/>
                  </a:lnTo>
                  <a:lnTo>
                    <a:pt x="89192" y="135051"/>
                  </a:lnTo>
                  <a:close/>
                </a:path>
                <a:path w="806450" h="478790">
                  <a:moveTo>
                    <a:pt x="91897" y="270992"/>
                  </a:moveTo>
                  <a:lnTo>
                    <a:pt x="81432" y="244119"/>
                  </a:lnTo>
                  <a:lnTo>
                    <a:pt x="58432" y="229425"/>
                  </a:lnTo>
                  <a:lnTo>
                    <a:pt x="35420" y="217500"/>
                  </a:lnTo>
                  <a:lnTo>
                    <a:pt x="24968" y="198945"/>
                  </a:lnTo>
                  <a:lnTo>
                    <a:pt x="26530" y="190906"/>
                  </a:lnTo>
                  <a:lnTo>
                    <a:pt x="30848" y="184721"/>
                  </a:lnTo>
                  <a:lnTo>
                    <a:pt x="37338" y="180733"/>
                  </a:lnTo>
                  <a:lnTo>
                    <a:pt x="45402" y="179336"/>
                  </a:lnTo>
                  <a:lnTo>
                    <a:pt x="57315" y="183019"/>
                  </a:lnTo>
                  <a:lnTo>
                    <a:pt x="63906" y="191147"/>
                  </a:lnTo>
                  <a:lnTo>
                    <a:pt x="69240" y="199275"/>
                  </a:lnTo>
                  <a:lnTo>
                    <a:pt x="77381" y="202971"/>
                  </a:lnTo>
                  <a:lnTo>
                    <a:pt x="83058" y="202971"/>
                  </a:lnTo>
                  <a:lnTo>
                    <a:pt x="87617" y="198424"/>
                  </a:lnTo>
                  <a:lnTo>
                    <a:pt x="87617" y="188201"/>
                  </a:lnTo>
                  <a:lnTo>
                    <a:pt x="85217" y="184200"/>
                  </a:lnTo>
                  <a:lnTo>
                    <a:pt x="82511" y="180682"/>
                  </a:lnTo>
                  <a:lnTo>
                    <a:pt x="81076" y="179336"/>
                  </a:lnTo>
                  <a:lnTo>
                    <a:pt x="74968" y="173558"/>
                  </a:lnTo>
                  <a:lnTo>
                    <a:pt x="65760" y="168922"/>
                  </a:lnTo>
                  <a:lnTo>
                    <a:pt x="55651" y="166395"/>
                  </a:lnTo>
                  <a:lnTo>
                    <a:pt x="45402" y="165633"/>
                  </a:lnTo>
                  <a:lnTo>
                    <a:pt x="29235" y="168059"/>
                  </a:lnTo>
                  <a:lnTo>
                    <a:pt x="15697" y="175234"/>
                  </a:lnTo>
                  <a:lnTo>
                    <a:pt x="6388" y="186931"/>
                  </a:lnTo>
                  <a:lnTo>
                    <a:pt x="2933" y="202971"/>
                  </a:lnTo>
                  <a:lnTo>
                    <a:pt x="13258" y="229019"/>
                  </a:lnTo>
                  <a:lnTo>
                    <a:pt x="36004" y="243611"/>
                  </a:lnTo>
                  <a:lnTo>
                    <a:pt x="58737" y="256019"/>
                  </a:lnTo>
                  <a:lnTo>
                    <a:pt x="69075" y="275564"/>
                  </a:lnTo>
                  <a:lnTo>
                    <a:pt x="67487" y="283972"/>
                  </a:lnTo>
                  <a:lnTo>
                    <a:pt x="63119" y="290410"/>
                  </a:lnTo>
                  <a:lnTo>
                    <a:pt x="56464" y="294525"/>
                  </a:lnTo>
                  <a:lnTo>
                    <a:pt x="48094" y="295986"/>
                  </a:lnTo>
                  <a:lnTo>
                    <a:pt x="34112" y="291782"/>
                  </a:lnTo>
                  <a:lnTo>
                    <a:pt x="25895" y="282536"/>
                  </a:lnTo>
                  <a:lnTo>
                    <a:pt x="19634" y="273291"/>
                  </a:lnTo>
                  <a:lnTo>
                    <a:pt x="11557" y="269100"/>
                  </a:lnTo>
                  <a:lnTo>
                    <a:pt x="5067" y="269100"/>
                  </a:lnTo>
                  <a:lnTo>
                    <a:pt x="0" y="274497"/>
                  </a:lnTo>
                  <a:lnTo>
                    <a:pt x="0" y="287121"/>
                  </a:lnTo>
                  <a:lnTo>
                    <a:pt x="4025" y="293039"/>
                  </a:lnTo>
                  <a:lnTo>
                    <a:pt x="46228" y="311289"/>
                  </a:lnTo>
                  <a:lnTo>
                    <a:pt x="64135" y="308813"/>
                  </a:lnTo>
                  <a:lnTo>
                    <a:pt x="78638" y="301320"/>
                  </a:lnTo>
                  <a:lnTo>
                    <a:pt x="82753" y="295986"/>
                  </a:lnTo>
                  <a:lnTo>
                    <a:pt x="88341" y="288734"/>
                  </a:lnTo>
                  <a:lnTo>
                    <a:pt x="91897" y="270992"/>
                  </a:lnTo>
                  <a:close/>
                </a:path>
                <a:path w="806450" h="478790">
                  <a:moveTo>
                    <a:pt x="129260" y="84607"/>
                  </a:moveTo>
                  <a:lnTo>
                    <a:pt x="129057" y="84302"/>
                  </a:lnTo>
                  <a:lnTo>
                    <a:pt x="128231" y="84162"/>
                  </a:lnTo>
                  <a:lnTo>
                    <a:pt x="123736" y="84162"/>
                  </a:lnTo>
                  <a:lnTo>
                    <a:pt x="123520" y="84531"/>
                  </a:lnTo>
                  <a:lnTo>
                    <a:pt x="123520" y="125031"/>
                  </a:lnTo>
                  <a:lnTo>
                    <a:pt x="119913" y="130556"/>
                  </a:lnTo>
                  <a:lnTo>
                    <a:pt x="116382" y="131876"/>
                  </a:lnTo>
                  <a:lnTo>
                    <a:pt x="102082" y="131876"/>
                  </a:lnTo>
                  <a:lnTo>
                    <a:pt x="102019" y="84239"/>
                  </a:lnTo>
                  <a:lnTo>
                    <a:pt x="101803" y="84162"/>
                  </a:lnTo>
                  <a:lnTo>
                    <a:pt x="94945" y="84162"/>
                  </a:lnTo>
                  <a:lnTo>
                    <a:pt x="94653" y="84302"/>
                  </a:lnTo>
                  <a:lnTo>
                    <a:pt x="94653" y="122605"/>
                  </a:lnTo>
                  <a:lnTo>
                    <a:pt x="94805" y="126428"/>
                  </a:lnTo>
                  <a:lnTo>
                    <a:pt x="97751" y="131813"/>
                  </a:lnTo>
                  <a:lnTo>
                    <a:pt x="101358" y="137337"/>
                  </a:lnTo>
                  <a:lnTo>
                    <a:pt x="118808" y="137337"/>
                  </a:lnTo>
                  <a:lnTo>
                    <a:pt x="124104" y="135267"/>
                  </a:lnTo>
                  <a:lnTo>
                    <a:pt x="129197" y="126873"/>
                  </a:lnTo>
                  <a:lnTo>
                    <a:pt x="129260" y="120764"/>
                  </a:lnTo>
                  <a:lnTo>
                    <a:pt x="129260" y="84607"/>
                  </a:lnTo>
                  <a:close/>
                </a:path>
                <a:path w="806450" h="478790">
                  <a:moveTo>
                    <a:pt x="172123" y="92849"/>
                  </a:moveTo>
                  <a:lnTo>
                    <a:pt x="169545" y="89611"/>
                  </a:lnTo>
                  <a:lnTo>
                    <a:pt x="167614" y="87845"/>
                  </a:lnTo>
                  <a:lnTo>
                    <a:pt x="164541" y="85166"/>
                  </a:lnTo>
                  <a:lnTo>
                    <a:pt x="164541" y="87985"/>
                  </a:lnTo>
                  <a:lnTo>
                    <a:pt x="164541" y="109054"/>
                  </a:lnTo>
                  <a:lnTo>
                    <a:pt x="155549" y="109931"/>
                  </a:lnTo>
                  <a:lnTo>
                    <a:pt x="148996" y="109931"/>
                  </a:lnTo>
                  <a:lnTo>
                    <a:pt x="147015" y="109639"/>
                  </a:lnTo>
                  <a:lnTo>
                    <a:pt x="147015" y="88277"/>
                  </a:lnTo>
                  <a:lnTo>
                    <a:pt x="148272" y="88061"/>
                  </a:lnTo>
                  <a:lnTo>
                    <a:pt x="149377" y="87845"/>
                  </a:lnTo>
                  <a:lnTo>
                    <a:pt x="154520" y="87845"/>
                  </a:lnTo>
                  <a:lnTo>
                    <a:pt x="164541" y="87985"/>
                  </a:lnTo>
                  <a:lnTo>
                    <a:pt x="164541" y="85166"/>
                  </a:lnTo>
                  <a:lnTo>
                    <a:pt x="163144" y="83947"/>
                  </a:lnTo>
                  <a:lnTo>
                    <a:pt x="156514" y="83718"/>
                  </a:lnTo>
                  <a:lnTo>
                    <a:pt x="147751" y="83718"/>
                  </a:lnTo>
                  <a:lnTo>
                    <a:pt x="140830" y="84378"/>
                  </a:lnTo>
                  <a:lnTo>
                    <a:pt x="139801" y="85636"/>
                  </a:lnTo>
                  <a:lnTo>
                    <a:pt x="139903" y="136080"/>
                  </a:lnTo>
                  <a:lnTo>
                    <a:pt x="140093" y="136232"/>
                  </a:lnTo>
                  <a:lnTo>
                    <a:pt x="146646" y="136232"/>
                  </a:lnTo>
                  <a:lnTo>
                    <a:pt x="147015" y="136080"/>
                  </a:lnTo>
                  <a:lnTo>
                    <a:pt x="147015" y="113906"/>
                  </a:lnTo>
                  <a:lnTo>
                    <a:pt x="148412" y="114058"/>
                  </a:lnTo>
                  <a:lnTo>
                    <a:pt x="149453" y="114134"/>
                  </a:lnTo>
                  <a:lnTo>
                    <a:pt x="158356" y="114134"/>
                  </a:lnTo>
                  <a:lnTo>
                    <a:pt x="159169" y="113906"/>
                  </a:lnTo>
                  <a:lnTo>
                    <a:pt x="164096" y="112509"/>
                  </a:lnTo>
                  <a:lnTo>
                    <a:pt x="166738" y="109931"/>
                  </a:lnTo>
                  <a:lnTo>
                    <a:pt x="171831" y="105003"/>
                  </a:lnTo>
                  <a:lnTo>
                    <a:pt x="172123" y="100584"/>
                  </a:lnTo>
                  <a:lnTo>
                    <a:pt x="172123" y="92849"/>
                  </a:lnTo>
                  <a:close/>
                </a:path>
                <a:path w="806450" h="478790">
                  <a:moveTo>
                    <a:pt x="200342" y="343128"/>
                  </a:moveTo>
                  <a:lnTo>
                    <a:pt x="164630" y="343128"/>
                  </a:lnTo>
                  <a:lnTo>
                    <a:pt x="164630" y="347548"/>
                  </a:lnTo>
                  <a:lnTo>
                    <a:pt x="164858" y="347840"/>
                  </a:lnTo>
                  <a:lnTo>
                    <a:pt x="178841" y="347840"/>
                  </a:lnTo>
                  <a:lnTo>
                    <a:pt x="178841" y="393649"/>
                  </a:lnTo>
                  <a:lnTo>
                    <a:pt x="178917" y="395046"/>
                  </a:lnTo>
                  <a:lnTo>
                    <a:pt x="179285" y="395122"/>
                  </a:lnTo>
                  <a:lnTo>
                    <a:pt x="185915" y="395122"/>
                  </a:lnTo>
                  <a:lnTo>
                    <a:pt x="186055" y="393712"/>
                  </a:lnTo>
                  <a:lnTo>
                    <a:pt x="186055" y="347840"/>
                  </a:lnTo>
                  <a:lnTo>
                    <a:pt x="200126" y="347840"/>
                  </a:lnTo>
                  <a:lnTo>
                    <a:pt x="200342" y="347548"/>
                  </a:lnTo>
                  <a:lnTo>
                    <a:pt x="200342" y="343128"/>
                  </a:lnTo>
                  <a:close/>
                </a:path>
                <a:path w="806450" h="478790">
                  <a:moveTo>
                    <a:pt x="222948" y="108686"/>
                  </a:moveTo>
                  <a:lnTo>
                    <a:pt x="221183" y="99275"/>
                  </a:lnTo>
                  <a:lnTo>
                    <a:pt x="216725" y="91071"/>
                  </a:lnTo>
                  <a:lnTo>
                    <a:pt x="215265" y="89890"/>
                  </a:lnTo>
                  <a:lnTo>
                    <a:pt x="215265" y="108686"/>
                  </a:lnTo>
                  <a:lnTo>
                    <a:pt x="215252" y="117525"/>
                  </a:lnTo>
                  <a:lnTo>
                    <a:pt x="215138" y="119938"/>
                  </a:lnTo>
                  <a:lnTo>
                    <a:pt x="208521" y="130263"/>
                  </a:lnTo>
                  <a:lnTo>
                    <a:pt x="203733" y="132397"/>
                  </a:lnTo>
                  <a:lnTo>
                    <a:pt x="192900" y="132397"/>
                  </a:lnTo>
                  <a:lnTo>
                    <a:pt x="186347" y="127317"/>
                  </a:lnTo>
                  <a:lnTo>
                    <a:pt x="184365" y="117525"/>
                  </a:lnTo>
                  <a:lnTo>
                    <a:pt x="183845" y="115163"/>
                  </a:lnTo>
                  <a:lnTo>
                    <a:pt x="183654" y="112953"/>
                  </a:lnTo>
                  <a:lnTo>
                    <a:pt x="183629" y="101320"/>
                  </a:lnTo>
                  <a:lnTo>
                    <a:pt x="185839" y="93294"/>
                  </a:lnTo>
                  <a:lnTo>
                    <a:pt x="192608" y="89319"/>
                  </a:lnTo>
                  <a:lnTo>
                    <a:pt x="194678" y="88138"/>
                  </a:lnTo>
                  <a:lnTo>
                    <a:pt x="197015" y="87477"/>
                  </a:lnTo>
                  <a:lnTo>
                    <a:pt x="199390" y="87477"/>
                  </a:lnTo>
                  <a:lnTo>
                    <a:pt x="204139" y="88392"/>
                  </a:lnTo>
                  <a:lnTo>
                    <a:pt x="209245" y="91681"/>
                  </a:lnTo>
                  <a:lnTo>
                    <a:pt x="213398" y="98234"/>
                  </a:lnTo>
                  <a:lnTo>
                    <a:pt x="215265" y="108686"/>
                  </a:lnTo>
                  <a:lnTo>
                    <a:pt x="215265" y="89890"/>
                  </a:lnTo>
                  <a:lnTo>
                    <a:pt x="212305" y="87477"/>
                  </a:lnTo>
                  <a:lnTo>
                    <a:pt x="209575" y="85267"/>
                  </a:lnTo>
                  <a:lnTo>
                    <a:pt x="199682" y="83058"/>
                  </a:lnTo>
                  <a:lnTo>
                    <a:pt x="189077" y="85471"/>
                  </a:lnTo>
                  <a:lnTo>
                    <a:pt x="181686" y="91732"/>
                  </a:lnTo>
                  <a:lnTo>
                    <a:pt x="177368" y="100457"/>
                  </a:lnTo>
                  <a:lnTo>
                    <a:pt x="175958" y="110236"/>
                  </a:lnTo>
                  <a:lnTo>
                    <a:pt x="177761" y="121246"/>
                  </a:lnTo>
                  <a:lnTo>
                    <a:pt x="182727" y="129806"/>
                  </a:lnTo>
                  <a:lnTo>
                    <a:pt x="190233" y="135369"/>
                  </a:lnTo>
                  <a:lnTo>
                    <a:pt x="199618" y="137337"/>
                  </a:lnTo>
                  <a:lnTo>
                    <a:pt x="209296" y="135128"/>
                  </a:lnTo>
                  <a:lnTo>
                    <a:pt x="212661" y="132397"/>
                  </a:lnTo>
                  <a:lnTo>
                    <a:pt x="216827" y="129032"/>
                  </a:lnTo>
                  <a:lnTo>
                    <a:pt x="221589" y="119938"/>
                  </a:lnTo>
                  <a:lnTo>
                    <a:pt x="222948" y="108686"/>
                  </a:lnTo>
                  <a:close/>
                </a:path>
                <a:path w="806450" h="478790">
                  <a:moveTo>
                    <a:pt x="227622" y="232283"/>
                  </a:moveTo>
                  <a:lnTo>
                    <a:pt x="223647" y="205295"/>
                  </a:lnTo>
                  <a:lnTo>
                    <a:pt x="211823" y="184226"/>
                  </a:lnTo>
                  <a:lnTo>
                    <a:pt x="206375" y="180416"/>
                  </a:lnTo>
                  <a:lnTo>
                    <a:pt x="203174" y="178181"/>
                  </a:lnTo>
                  <a:lnTo>
                    <a:pt x="203174" y="237121"/>
                  </a:lnTo>
                  <a:lnTo>
                    <a:pt x="201104" y="256247"/>
                  </a:lnTo>
                  <a:lnTo>
                    <a:pt x="194348" y="274993"/>
                  </a:lnTo>
                  <a:lnTo>
                    <a:pt x="182054" y="289255"/>
                  </a:lnTo>
                  <a:lnTo>
                    <a:pt x="163360" y="294932"/>
                  </a:lnTo>
                  <a:lnTo>
                    <a:pt x="156222" y="294220"/>
                  </a:lnTo>
                  <a:lnTo>
                    <a:pt x="149301" y="292303"/>
                  </a:lnTo>
                  <a:lnTo>
                    <a:pt x="142621" y="289483"/>
                  </a:lnTo>
                  <a:lnTo>
                    <a:pt x="136232" y="286054"/>
                  </a:lnTo>
                  <a:lnTo>
                    <a:pt x="136232" y="204089"/>
                  </a:lnTo>
                  <a:lnTo>
                    <a:pt x="137375" y="193344"/>
                  </a:lnTo>
                  <a:lnTo>
                    <a:pt x="141249" y="185991"/>
                  </a:lnTo>
                  <a:lnTo>
                    <a:pt x="148450" y="181762"/>
                  </a:lnTo>
                  <a:lnTo>
                    <a:pt x="159588" y="180416"/>
                  </a:lnTo>
                  <a:lnTo>
                    <a:pt x="179781" y="185420"/>
                  </a:lnTo>
                  <a:lnTo>
                    <a:pt x="193281" y="198488"/>
                  </a:lnTo>
                  <a:lnTo>
                    <a:pt x="200825" y="216700"/>
                  </a:lnTo>
                  <a:lnTo>
                    <a:pt x="203174" y="237121"/>
                  </a:lnTo>
                  <a:lnTo>
                    <a:pt x="203174" y="178181"/>
                  </a:lnTo>
                  <a:lnTo>
                    <a:pt x="192239" y="170522"/>
                  </a:lnTo>
                  <a:lnTo>
                    <a:pt x="164998" y="165633"/>
                  </a:lnTo>
                  <a:lnTo>
                    <a:pt x="152806" y="166573"/>
                  </a:lnTo>
                  <a:lnTo>
                    <a:pt x="138252" y="169595"/>
                  </a:lnTo>
                  <a:lnTo>
                    <a:pt x="124701" y="174929"/>
                  </a:lnTo>
                  <a:lnTo>
                    <a:pt x="115544" y="182841"/>
                  </a:lnTo>
                  <a:lnTo>
                    <a:pt x="111785" y="188480"/>
                  </a:lnTo>
                  <a:lnTo>
                    <a:pt x="112280" y="197332"/>
                  </a:lnTo>
                  <a:lnTo>
                    <a:pt x="112280" y="370166"/>
                  </a:lnTo>
                  <a:lnTo>
                    <a:pt x="113919" y="371246"/>
                  </a:lnTo>
                  <a:lnTo>
                    <a:pt x="135140" y="371246"/>
                  </a:lnTo>
                  <a:lnTo>
                    <a:pt x="136232" y="369658"/>
                  </a:lnTo>
                  <a:lnTo>
                    <a:pt x="136232" y="301650"/>
                  </a:lnTo>
                  <a:lnTo>
                    <a:pt x="143002" y="305866"/>
                  </a:lnTo>
                  <a:lnTo>
                    <a:pt x="149847" y="308876"/>
                  </a:lnTo>
                  <a:lnTo>
                    <a:pt x="157137" y="310680"/>
                  </a:lnTo>
                  <a:lnTo>
                    <a:pt x="165252" y="311289"/>
                  </a:lnTo>
                  <a:lnTo>
                    <a:pt x="192570" y="304088"/>
                  </a:lnTo>
                  <a:lnTo>
                    <a:pt x="195122" y="301650"/>
                  </a:lnTo>
                  <a:lnTo>
                    <a:pt x="202171" y="294932"/>
                  </a:lnTo>
                  <a:lnTo>
                    <a:pt x="212051" y="285496"/>
                  </a:lnTo>
                  <a:lnTo>
                    <a:pt x="223735" y="260045"/>
                  </a:lnTo>
                  <a:lnTo>
                    <a:pt x="227622" y="232283"/>
                  </a:lnTo>
                  <a:close/>
                </a:path>
                <a:path w="806450" h="478790">
                  <a:moveTo>
                    <a:pt x="236359" y="395122"/>
                  </a:moveTo>
                  <a:lnTo>
                    <a:pt x="236334" y="394017"/>
                  </a:lnTo>
                  <a:lnTo>
                    <a:pt x="236080" y="393280"/>
                  </a:lnTo>
                  <a:lnTo>
                    <a:pt x="228828" y="374662"/>
                  </a:lnTo>
                  <a:lnTo>
                    <a:pt x="227190" y="370459"/>
                  </a:lnTo>
                  <a:lnTo>
                    <a:pt x="220332" y="352856"/>
                  </a:lnTo>
                  <a:lnTo>
                    <a:pt x="219570" y="350901"/>
                  </a:lnTo>
                  <a:lnTo>
                    <a:pt x="219570" y="370459"/>
                  </a:lnTo>
                  <a:lnTo>
                    <a:pt x="206832" y="370459"/>
                  </a:lnTo>
                  <a:lnTo>
                    <a:pt x="213245" y="352856"/>
                  </a:lnTo>
                  <a:lnTo>
                    <a:pt x="219570" y="370459"/>
                  </a:lnTo>
                  <a:lnTo>
                    <a:pt x="219570" y="350901"/>
                  </a:lnTo>
                  <a:lnTo>
                    <a:pt x="216928" y="344093"/>
                  </a:lnTo>
                  <a:lnTo>
                    <a:pt x="216560" y="343281"/>
                  </a:lnTo>
                  <a:lnTo>
                    <a:pt x="216408" y="343204"/>
                  </a:lnTo>
                  <a:lnTo>
                    <a:pt x="215874" y="343141"/>
                  </a:lnTo>
                  <a:lnTo>
                    <a:pt x="211912" y="343141"/>
                  </a:lnTo>
                  <a:lnTo>
                    <a:pt x="211683" y="343281"/>
                  </a:lnTo>
                  <a:lnTo>
                    <a:pt x="211328" y="344246"/>
                  </a:lnTo>
                  <a:lnTo>
                    <a:pt x="192252" y="393280"/>
                  </a:lnTo>
                  <a:lnTo>
                    <a:pt x="192252" y="393433"/>
                  </a:lnTo>
                  <a:lnTo>
                    <a:pt x="191985" y="394093"/>
                  </a:lnTo>
                  <a:lnTo>
                    <a:pt x="191884" y="395122"/>
                  </a:lnTo>
                  <a:lnTo>
                    <a:pt x="197700" y="395122"/>
                  </a:lnTo>
                  <a:lnTo>
                    <a:pt x="205282" y="374662"/>
                  </a:lnTo>
                  <a:lnTo>
                    <a:pt x="221119" y="374662"/>
                  </a:lnTo>
                  <a:lnTo>
                    <a:pt x="228841" y="395122"/>
                  </a:lnTo>
                  <a:lnTo>
                    <a:pt x="236359" y="395122"/>
                  </a:lnTo>
                  <a:close/>
                </a:path>
                <a:path w="806450" h="478790">
                  <a:moveTo>
                    <a:pt x="269214" y="390626"/>
                  </a:moveTo>
                  <a:lnTo>
                    <a:pt x="269062" y="390258"/>
                  </a:lnTo>
                  <a:lnTo>
                    <a:pt x="248589" y="390258"/>
                  </a:lnTo>
                  <a:lnTo>
                    <a:pt x="248589" y="344385"/>
                  </a:lnTo>
                  <a:lnTo>
                    <a:pt x="248513" y="343357"/>
                  </a:lnTo>
                  <a:lnTo>
                    <a:pt x="248361" y="343065"/>
                  </a:lnTo>
                  <a:lnTo>
                    <a:pt x="242544" y="343065"/>
                  </a:lnTo>
                  <a:lnTo>
                    <a:pt x="241300" y="343204"/>
                  </a:lnTo>
                  <a:lnTo>
                    <a:pt x="241300" y="394677"/>
                  </a:lnTo>
                  <a:lnTo>
                    <a:pt x="241452" y="395122"/>
                  </a:lnTo>
                  <a:lnTo>
                    <a:pt x="269062" y="395122"/>
                  </a:lnTo>
                  <a:lnTo>
                    <a:pt x="269214" y="394462"/>
                  </a:lnTo>
                  <a:lnTo>
                    <a:pt x="269214" y="390626"/>
                  </a:lnTo>
                  <a:close/>
                </a:path>
                <a:path w="806450" h="478790">
                  <a:moveTo>
                    <a:pt x="316649" y="379882"/>
                  </a:moveTo>
                  <a:lnTo>
                    <a:pt x="316611" y="368985"/>
                  </a:lnTo>
                  <a:lnTo>
                    <a:pt x="315188" y="359981"/>
                  </a:lnTo>
                  <a:lnTo>
                    <a:pt x="310337" y="351409"/>
                  </a:lnTo>
                  <a:lnTo>
                    <a:pt x="308825" y="350342"/>
                  </a:lnTo>
                  <a:lnTo>
                    <a:pt x="308825" y="363385"/>
                  </a:lnTo>
                  <a:lnTo>
                    <a:pt x="308800" y="369201"/>
                  </a:lnTo>
                  <a:lnTo>
                    <a:pt x="307492" y="377990"/>
                  </a:lnTo>
                  <a:lnTo>
                    <a:pt x="303377" y="384937"/>
                  </a:lnTo>
                  <a:lnTo>
                    <a:pt x="296316" y="389420"/>
                  </a:lnTo>
                  <a:lnTo>
                    <a:pt x="286156" y="391007"/>
                  </a:lnTo>
                  <a:lnTo>
                    <a:pt x="284454" y="391007"/>
                  </a:lnTo>
                  <a:lnTo>
                    <a:pt x="283273" y="390931"/>
                  </a:lnTo>
                  <a:lnTo>
                    <a:pt x="282321" y="390779"/>
                  </a:lnTo>
                  <a:lnTo>
                    <a:pt x="282321" y="347484"/>
                  </a:lnTo>
                  <a:lnTo>
                    <a:pt x="283641" y="347256"/>
                  </a:lnTo>
                  <a:lnTo>
                    <a:pt x="284822" y="347116"/>
                  </a:lnTo>
                  <a:lnTo>
                    <a:pt x="293814" y="347116"/>
                  </a:lnTo>
                  <a:lnTo>
                    <a:pt x="299554" y="348881"/>
                  </a:lnTo>
                  <a:lnTo>
                    <a:pt x="307441" y="357708"/>
                  </a:lnTo>
                  <a:lnTo>
                    <a:pt x="308825" y="363385"/>
                  </a:lnTo>
                  <a:lnTo>
                    <a:pt x="308825" y="350342"/>
                  </a:lnTo>
                  <a:lnTo>
                    <a:pt x="304304" y="347116"/>
                  </a:lnTo>
                  <a:lnTo>
                    <a:pt x="301459" y="345084"/>
                  </a:lnTo>
                  <a:lnTo>
                    <a:pt x="287858" y="342620"/>
                  </a:lnTo>
                  <a:lnTo>
                    <a:pt x="283425" y="342620"/>
                  </a:lnTo>
                  <a:lnTo>
                    <a:pt x="277964" y="343204"/>
                  </a:lnTo>
                  <a:lnTo>
                    <a:pt x="276136" y="343877"/>
                  </a:lnTo>
                  <a:lnTo>
                    <a:pt x="275323" y="344093"/>
                  </a:lnTo>
                  <a:lnTo>
                    <a:pt x="275031" y="344385"/>
                  </a:lnTo>
                  <a:lnTo>
                    <a:pt x="275031" y="394017"/>
                  </a:lnTo>
                  <a:lnTo>
                    <a:pt x="275183" y="394614"/>
                  </a:lnTo>
                  <a:lnTo>
                    <a:pt x="276212" y="394906"/>
                  </a:lnTo>
                  <a:lnTo>
                    <a:pt x="278269" y="395427"/>
                  </a:lnTo>
                  <a:lnTo>
                    <a:pt x="283502" y="395643"/>
                  </a:lnTo>
                  <a:lnTo>
                    <a:pt x="294246" y="395643"/>
                  </a:lnTo>
                  <a:lnTo>
                    <a:pt x="302577" y="393954"/>
                  </a:lnTo>
                  <a:lnTo>
                    <a:pt x="305879" y="391007"/>
                  </a:lnTo>
                  <a:lnTo>
                    <a:pt x="311556" y="385927"/>
                  </a:lnTo>
                  <a:lnTo>
                    <a:pt x="316649" y="379882"/>
                  </a:lnTo>
                  <a:close/>
                </a:path>
                <a:path w="806450" h="478790">
                  <a:moveTo>
                    <a:pt x="329958" y="181203"/>
                  </a:moveTo>
                  <a:lnTo>
                    <a:pt x="329018" y="178523"/>
                  </a:lnTo>
                  <a:lnTo>
                    <a:pt x="327101" y="172986"/>
                  </a:lnTo>
                  <a:lnTo>
                    <a:pt x="320040" y="168275"/>
                  </a:lnTo>
                  <a:lnTo>
                    <a:pt x="311023" y="166141"/>
                  </a:lnTo>
                  <a:lnTo>
                    <a:pt x="302285" y="165633"/>
                  </a:lnTo>
                  <a:lnTo>
                    <a:pt x="291592" y="166306"/>
                  </a:lnTo>
                  <a:lnTo>
                    <a:pt x="278206" y="168389"/>
                  </a:lnTo>
                  <a:lnTo>
                    <a:pt x="265366" y="171970"/>
                  </a:lnTo>
                  <a:lnTo>
                    <a:pt x="256336" y="177165"/>
                  </a:lnTo>
                  <a:lnTo>
                    <a:pt x="252298" y="181203"/>
                  </a:lnTo>
                  <a:lnTo>
                    <a:pt x="252298" y="307809"/>
                  </a:lnTo>
                  <a:lnTo>
                    <a:pt x="253936" y="308089"/>
                  </a:lnTo>
                  <a:lnTo>
                    <a:pt x="275666" y="308089"/>
                  </a:lnTo>
                  <a:lnTo>
                    <a:pt x="276504" y="305955"/>
                  </a:lnTo>
                  <a:lnTo>
                    <a:pt x="276504" y="186601"/>
                  </a:lnTo>
                  <a:lnTo>
                    <a:pt x="279438" y="178523"/>
                  </a:lnTo>
                  <a:lnTo>
                    <a:pt x="292061" y="178523"/>
                  </a:lnTo>
                  <a:lnTo>
                    <a:pt x="301713" y="180746"/>
                  </a:lnTo>
                  <a:lnTo>
                    <a:pt x="307759" y="185635"/>
                  </a:lnTo>
                  <a:lnTo>
                    <a:pt x="312750" y="190525"/>
                  </a:lnTo>
                  <a:lnTo>
                    <a:pt x="319227" y="192747"/>
                  </a:lnTo>
                  <a:lnTo>
                    <a:pt x="325424" y="192747"/>
                  </a:lnTo>
                  <a:lnTo>
                    <a:pt x="329958" y="187159"/>
                  </a:lnTo>
                  <a:lnTo>
                    <a:pt x="329958" y="181203"/>
                  </a:lnTo>
                  <a:close/>
                </a:path>
                <a:path w="806450" h="478790">
                  <a:moveTo>
                    <a:pt x="352742" y="343204"/>
                  </a:moveTo>
                  <a:lnTo>
                    <a:pt x="352145" y="343128"/>
                  </a:lnTo>
                  <a:lnTo>
                    <a:pt x="324459" y="343128"/>
                  </a:lnTo>
                  <a:lnTo>
                    <a:pt x="324231" y="343649"/>
                  </a:lnTo>
                  <a:lnTo>
                    <a:pt x="324231" y="395046"/>
                  </a:lnTo>
                  <a:lnTo>
                    <a:pt x="324599" y="395109"/>
                  </a:lnTo>
                  <a:lnTo>
                    <a:pt x="351332" y="395109"/>
                  </a:lnTo>
                  <a:lnTo>
                    <a:pt x="352742" y="395046"/>
                  </a:lnTo>
                  <a:lnTo>
                    <a:pt x="352742" y="390398"/>
                  </a:lnTo>
                  <a:lnTo>
                    <a:pt x="331457" y="390398"/>
                  </a:lnTo>
                  <a:lnTo>
                    <a:pt x="331457" y="370230"/>
                  </a:lnTo>
                  <a:lnTo>
                    <a:pt x="348246" y="370230"/>
                  </a:lnTo>
                  <a:lnTo>
                    <a:pt x="349427" y="370154"/>
                  </a:lnTo>
                  <a:lnTo>
                    <a:pt x="349656" y="369341"/>
                  </a:lnTo>
                  <a:lnTo>
                    <a:pt x="349656" y="365582"/>
                  </a:lnTo>
                  <a:lnTo>
                    <a:pt x="331457" y="365582"/>
                  </a:lnTo>
                  <a:lnTo>
                    <a:pt x="331457" y="347840"/>
                  </a:lnTo>
                  <a:lnTo>
                    <a:pt x="352298" y="347840"/>
                  </a:lnTo>
                  <a:lnTo>
                    <a:pt x="352590" y="347687"/>
                  </a:lnTo>
                  <a:lnTo>
                    <a:pt x="352742" y="346811"/>
                  </a:lnTo>
                  <a:lnTo>
                    <a:pt x="352742" y="343204"/>
                  </a:lnTo>
                  <a:close/>
                </a:path>
                <a:path w="806450" h="478790">
                  <a:moveTo>
                    <a:pt x="373532" y="169659"/>
                  </a:moveTo>
                  <a:lnTo>
                    <a:pt x="372706" y="168833"/>
                  </a:lnTo>
                  <a:lnTo>
                    <a:pt x="350659" y="168833"/>
                  </a:lnTo>
                  <a:lnTo>
                    <a:pt x="349592" y="169659"/>
                  </a:lnTo>
                  <a:lnTo>
                    <a:pt x="349592" y="307022"/>
                  </a:lnTo>
                  <a:lnTo>
                    <a:pt x="350139" y="308089"/>
                  </a:lnTo>
                  <a:lnTo>
                    <a:pt x="372960" y="308089"/>
                  </a:lnTo>
                  <a:lnTo>
                    <a:pt x="373405" y="307022"/>
                  </a:lnTo>
                  <a:lnTo>
                    <a:pt x="373532" y="169659"/>
                  </a:lnTo>
                  <a:close/>
                </a:path>
                <a:path w="806450" h="478790">
                  <a:moveTo>
                    <a:pt x="375920" y="120992"/>
                  </a:moveTo>
                  <a:lnTo>
                    <a:pt x="370535" y="114820"/>
                  </a:lnTo>
                  <a:lnTo>
                    <a:pt x="353339" y="114820"/>
                  </a:lnTo>
                  <a:lnTo>
                    <a:pt x="347141" y="120992"/>
                  </a:lnTo>
                  <a:lnTo>
                    <a:pt x="347141" y="137934"/>
                  </a:lnTo>
                  <a:lnTo>
                    <a:pt x="353606" y="143332"/>
                  </a:lnTo>
                  <a:lnTo>
                    <a:pt x="369481" y="143332"/>
                  </a:lnTo>
                  <a:lnTo>
                    <a:pt x="375920" y="137680"/>
                  </a:lnTo>
                  <a:lnTo>
                    <a:pt x="375920" y="120992"/>
                  </a:lnTo>
                  <a:close/>
                </a:path>
                <a:path w="806450" h="478790">
                  <a:moveTo>
                    <a:pt x="399199" y="395122"/>
                  </a:moveTo>
                  <a:lnTo>
                    <a:pt x="399173" y="394017"/>
                  </a:lnTo>
                  <a:lnTo>
                    <a:pt x="399046" y="393725"/>
                  </a:lnTo>
                  <a:lnTo>
                    <a:pt x="398907" y="393280"/>
                  </a:lnTo>
                  <a:lnTo>
                    <a:pt x="391668" y="374662"/>
                  </a:lnTo>
                  <a:lnTo>
                    <a:pt x="390029" y="370459"/>
                  </a:lnTo>
                  <a:lnTo>
                    <a:pt x="383171" y="352856"/>
                  </a:lnTo>
                  <a:lnTo>
                    <a:pt x="382409" y="350913"/>
                  </a:lnTo>
                  <a:lnTo>
                    <a:pt x="382409" y="370459"/>
                  </a:lnTo>
                  <a:lnTo>
                    <a:pt x="369671" y="370459"/>
                  </a:lnTo>
                  <a:lnTo>
                    <a:pt x="376085" y="352856"/>
                  </a:lnTo>
                  <a:lnTo>
                    <a:pt x="382409" y="370459"/>
                  </a:lnTo>
                  <a:lnTo>
                    <a:pt x="382409" y="350913"/>
                  </a:lnTo>
                  <a:lnTo>
                    <a:pt x="379755" y="344093"/>
                  </a:lnTo>
                  <a:lnTo>
                    <a:pt x="379399" y="343281"/>
                  </a:lnTo>
                  <a:lnTo>
                    <a:pt x="379247" y="343204"/>
                  </a:lnTo>
                  <a:lnTo>
                    <a:pt x="378726" y="343141"/>
                  </a:lnTo>
                  <a:lnTo>
                    <a:pt x="374751" y="343141"/>
                  </a:lnTo>
                  <a:lnTo>
                    <a:pt x="374535" y="343281"/>
                  </a:lnTo>
                  <a:lnTo>
                    <a:pt x="355092" y="393280"/>
                  </a:lnTo>
                  <a:lnTo>
                    <a:pt x="354990" y="393725"/>
                  </a:lnTo>
                  <a:lnTo>
                    <a:pt x="354838" y="394093"/>
                  </a:lnTo>
                  <a:lnTo>
                    <a:pt x="354723" y="395122"/>
                  </a:lnTo>
                  <a:lnTo>
                    <a:pt x="360540" y="395122"/>
                  </a:lnTo>
                  <a:lnTo>
                    <a:pt x="368122" y="374662"/>
                  </a:lnTo>
                  <a:lnTo>
                    <a:pt x="383959" y="374662"/>
                  </a:lnTo>
                  <a:lnTo>
                    <a:pt x="391680" y="395122"/>
                  </a:lnTo>
                  <a:lnTo>
                    <a:pt x="399199" y="395122"/>
                  </a:lnTo>
                  <a:close/>
                </a:path>
                <a:path w="806450" h="478790">
                  <a:moveTo>
                    <a:pt x="806272" y="239255"/>
                  </a:moveTo>
                  <a:lnTo>
                    <a:pt x="764832" y="236867"/>
                  </a:lnTo>
                  <a:lnTo>
                    <a:pt x="723379" y="229692"/>
                  </a:lnTo>
                  <a:lnTo>
                    <a:pt x="681939" y="217728"/>
                  </a:lnTo>
                  <a:lnTo>
                    <a:pt x="640511" y="200977"/>
                  </a:lnTo>
                  <a:lnTo>
                    <a:pt x="599071" y="179438"/>
                  </a:lnTo>
                  <a:lnTo>
                    <a:pt x="557631" y="153123"/>
                  </a:lnTo>
                  <a:lnTo>
                    <a:pt x="516191" y="122021"/>
                  </a:lnTo>
                  <a:lnTo>
                    <a:pt x="474764" y="86131"/>
                  </a:lnTo>
                  <a:lnTo>
                    <a:pt x="433324" y="45466"/>
                  </a:lnTo>
                  <a:lnTo>
                    <a:pt x="391896" y="0"/>
                  </a:lnTo>
                  <a:lnTo>
                    <a:pt x="426135" y="43497"/>
                  </a:lnTo>
                  <a:lnTo>
                    <a:pt x="453529" y="87007"/>
                  </a:lnTo>
                  <a:lnTo>
                    <a:pt x="474078" y="130505"/>
                  </a:lnTo>
                  <a:lnTo>
                    <a:pt x="487768" y="174002"/>
                  </a:lnTo>
                  <a:lnTo>
                    <a:pt x="494626" y="217500"/>
                  </a:lnTo>
                  <a:lnTo>
                    <a:pt x="494626" y="261010"/>
                  </a:lnTo>
                  <a:lnTo>
                    <a:pt x="487768" y="304507"/>
                  </a:lnTo>
                  <a:lnTo>
                    <a:pt x="474078" y="348018"/>
                  </a:lnTo>
                  <a:lnTo>
                    <a:pt x="453529" y="391515"/>
                  </a:lnTo>
                  <a:lnTo>
                    <a:pt x="426135" y="435025"/>
                  </a:lnTo>
                  <a:lnTo>
                    <a:pt x="391896" y="478523"/>
                  </a:lnTo>
                  <a:lnTo>
                    <a:pt x="433324" y="433070"/>
                  </a:lnTo>
                  <a:lnTo>
                    <a:pt x="474764" y="392391"/>
                  </a:lnTo>
                  <a:lnTo>
                    <a:pt x="516191" y="356501"/>
                  </a:lnTo>
                  <a:lnTo>
                    <a:pt x="557631" y="325386"/>
                  </a:lnTo>
                  <a:lnTo>
                    <a:pt x="599071" y="299072"/>
                  </a:lnTo>
                  <a:lnTo>
                    <a:pt x="640511" y="277545"/>
                  </a:lnTo>
                  <a:lnTo>
                    <a:pt x="681939" y="260794"/>
                  </a:lnTo>
                  <a:lnTo>
                    <a:pt x="723379" y="248831"/>
                  </a:lnTo>
                  <a:lnTo>
                    <a:pt x="764832" y="241655"/>
                  </a:lnTo>
                  <a:lnTo>
                    <a:pt x="806272" y="2392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91000" cy="9753600"/>
          </a:xfrm>
          <a:custGeom>
            <a:avLst/>
            <a:gdLst/>
            <a:ahLst/>
            <a:cxnLst/>
            <a:rect l="l" t="t" r="r" b="b"/>
            <a:pathLst>
              <a:path w="4191000" h="9728200">
                <a:moveTo>
                  <a:pt x="4191000" y="0"/>
                </a:moveTo>
                <a:lnTo>
                  <a:pt x="0" y="0"/>
                </a:lnTo>
                <a:lnTo>
                  <a:pt x="0" y="9728200"/>
                </a:lnTo>
                <a:lnTo>
                  <a:pt x="4191000" y="9728200"/>
                </a:lnTo>
                <a:lnTo>
                  <a:pt x="419100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0632" y="1103566"/>
            <a:ext cx="263144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3000" spc="125"/>
              <a:t>Índice del documento</a:t>
            </a:r>
            <a:endParaRPr sz="300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565CCDD-7BB8-4BAE-A626-A083F78F0F56}"/>
              </a:ext>
            </a:extLst>
          </p:cNvPr>
          <p:cNvSpPr txBox="1"/>
          <p:nvPr/>
        </p:nvSpPr>
        <p:spPr>
          <a:xfrm>
            <a:off x="5626100" y="1401575"/>
            <a:ext cx="11049000" cy="67839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4000" spc="180">
                <a:latin typeface="Calibri"/>
                <a:cs typeface="Calibri"/>
              </a:rPr>
              <a:t>Estado de situación y proceso participativo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000">
              <a:latin typeface="Calibri"/>
              <a:cs typeface="Calibri"/>
            </a:endParaRPr>
          </a:p>
          <a:p>
            <a:pPr marL="12700" marR="53340">
              <a:lnSpc>
                <a:spcPct val="100000"/>
              </a:lnSpc>
            </a:pPr>
            <a:r>
              <a:rPr lang="es-ES" sz="4000" spc="145">
                <a:latin typeface="Calibri"/>
                <a:cs typeface="Calibri"/>
              </a:rPr>
              <a:t>Evaluación del PIE 2017 – 2020</a:t>
            </a:r>
          </a:p>
          <a:p>
            <a:pPr marL="12700" marR="53340">
              <a:lnSpc>
                <a:spcPct val="100000"/>
              </a:lnSpc>
            </a:pPr>
            <a:endParaRPr lang="es-ES" sz="4000" spc="145">
              <a:latin typeface="Calibri"/>
              <a:cs typeface="Calibri"/>
            </a:endParaRPr>
          </a:p>
          <a:p>
            <a:pPr marL="12700" marR="53340">
              <a:lnSpc>
                <a:spcPct val="100000"/>
              </a:lnSpc>
            </a:pPr>
            <a:r>
              <a:rPr lang="es-ES" sz="4000" spc="145">
                <a:latin typeface="Calibri"/>
                <a:cs typeface="Calibri"/>
              </a:rPr>
              <a:t>Retos para el PIE 2021 - 2024</a:t>
            </a:r>
          </a:p>
          <a:p>
            <a:pPr marL="12700" marR="53340">
              <a:lnSpc>
                <a:spcPct val="100000"/>
              </a:lnSpc>
            </a:pPr>
            <a:endParaRPr lang="es-ES" sz="4000" spc="145">
              <a:latin typeface="Calibri"/>
              <a:cs typeface="Calibri"/>
            </a:endParaRPr>
          </a:p>
          <a:p>
            <a:pPr marL="12700" marR="53340">
              <a:lnSpc>
                <a:spcPct val="100000"/>
              </a:lnSpc>
            </a:pPr>
            <a:r>
              <a:rPr lang="es-ES" sz="4000" spc="145">
                <a:latin typeface="Calibri"/>
                <a:cs typeface="Calibri"/>
              </a:rPr>
              <a:t>Marco Estratégico</a:t>
            </a:r>
          </a:p>
          <a:p>
            <a:pPr marL="1955800" marR="53340" lvl="3" indent="-571500">
              <a:buFont typeface="Arial" panose="020B0604020202020204" pitchFamily="34" charset="0"/>
              <a:buChar char="•"/>
            </a:pPr>
            <a:r>
              <a:rPr lang="es-ES" sz="3200" spc="145">
                <a:latin typeface="Calibri"/>
                <a:cs typeface="Calibri"/>
              </a:rPr>
              <a:t>Visión y objetivos estratégicos</a:t>
            </a:r>
          </a:p>
          <a:p>
            <a:pPr marL="1955800" marR="53340" lvl="3" indent="-571500">
              <a:buFont typeface="Arial" panose="020B0604020202020204" pitchFamily="34" charset="0"/>
              <a:buChar char="•"/>
            </a:pPr>
            <a:r>
              <a:rPr lang="es-ES" sz="3200" spc="145">
                <a:latin typeface="Calibri"/>
                <a:cs typeface="Calibri"/>
              </a:rPr>
              <a:t>Criterios estratégicos</a:t>
            </a:r>
          </a:p>
          <a:p>
            <a:pPr marL="1955800" marR="53340" lvl="3" indent="-571500">
              <a:buFont typeface="Arial" panose="020B0604020202020204" pitchFamily="34" charset="0"/>
              <a:buChar char="•"/>
            </a:pPr>
            <a:r>
              <a:rPr lang="es-ES" sz="3200" spc="145">
                <a:latin typeface="Calibri"/>
                <a:cs typeface="Calibri"/>
              </a:rPr>
              <a:t>Ejes y ámbitos de trabajo</a:t>
            </a:r>
          </a:p>
          <a:p>
            <a:pPr marL="1955800" marR="53340" lvl="3" indent="-571500">
              <a:buFont typeface="Arial" panose="020B0604020202020204" pitchFamily="34" charset="0"/>
              <a:buChar char="•"/>
            </a:pPr>
            <a:r>
              <a:rPr lang="es-ES" sz="3200" spc="145">
                <a:latin typeface="Calibri"/>
                <a:cs typeface="Calibri"/>
              </a:rPr>
              <a:t>Líneas de actuación</a:t>
            </a:r>
          </a:p>
          <a:p>
            <a:pPr marL="1955800" marR="53340" lvl="3" indent="-571500">
              <a:buFont typeface="Arial" panose="020B0604020202020204" pitchFamily="34" charset="0"/>
              <a:buChar char="•"/>
            </a:pPr>
            <a:r>
              <a:rPr lang="es-ES" sz="3200" spc="145">
                <a:latin typeface="Calibri"/>
                <a:cs typeface="Calibri"/>
              </a:rPr>
              <a:t>Mercados geográficos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82875DF5-E585-4638-B4C8-817910BBCEFC}"/>
              </a:ext>
            </a:extLst>
          </p:cNvPr>
          <p:cNvSpPr/>
          <p:nvPr/>
        </p:nvSpPr>
        <p:spPr>
          <a:xfrm>
            <a:off x="4653591" y="1401575"/>
            <a:ext cx="647700" cy="646430"/>
          </a:xfrm>
          <a:custGeom>
            <a:avLst/>
            <a:gdLst/>
            <a:ahLst/>
            <a:cxnLst/>
            <a:rect l="l" t="t" r="r" b="b"/>
            <a:pathLst>
              <a:path w="647700" h="646430">
                <a:moveTo>
                  <a:pt x="647700" y="0"/>
                </a:moveTo>
                <a:lnTo>
                  <a:pt x="0" y="0"/>
                </a:lnTo>
                <a:lnTo>
                  <a:pt x="0" y="646277"/>
                </a:lnTo>
                <a:lnTo>
                  <a:pt x="647700" y="646277"/>
                </a:lnTo>
                <a:lnTo>
                  <a:pt x="6477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D5E765E9-F5AD-4C1C-ACCC-EDBDEA77AFB4}"/>
              </a:ext>
            </a:extLst>
          </p:cNvPr>
          <p:cNvSpPr txBox="1"/>
          <p:nvPr/>
        </p:nvSpPr>
        <p:spPr>
          <a:xfrm>
            <a:off x="4698130" y="1411343"/>
            <a:ext cx="647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s-ES" sz="4000" spc="74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endParaRPr sz="40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6F5F538C-8819-460E-9294-32A692711BC1}"/>
              </a:ext>
            </a:extLst>
          </p:cNvPr>
          <p:cNvSpPr/>
          <p:nvPr/>
        </p:nvSpPr>
        <p:spPr>
          <a:xfrm>
            <a:off x="4653591" y="2657232"/>
            <a:ext cx="647700" cy="646430"/>
          </a:xfrm>
          <a:custGeom>
            <a:avLst/>
            <a:gdLst/>
            <a:ahLst/>
            <a:cxnLst/>
            <a:rect l="l" t="t" r="r" b="b"/>
            <a:pathLst>
              <a:path w="647700" h="646430">
                <a:moveTo>
                  <a:pt x="647700" y="0"/>
                </a:moveTo>
                <a:lnTo>
                  <a:pt x="0" y="0"/>
                </a:lnTo>
                <a:lnTo>
                  <a:pt x="0" y="646277"/>
                </a:lnTo>
                <a:lnTo>
                  <a:pt x="647700" y="646277"/>
                </a:lnTo>
                <a:lnTo>
                  <a:pt x="6477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8733423E-52E8-4CE4-AC5F-188FD8510723}"/>
              </a:ext>
            </a:extLst>
          </p:cNvPr>
          <p:cNvSpPr txBox="1"/>
          <p:nvPr/>
        </p:nvSpPr>
        <p:spPr>
          <a:xfrm>
            <a:off x="4698130" y="2667000"/>
            <a:ext cx="647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s-ES" sz="4000" spc="74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40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3B69A770-0F93-451E-BBFF-1728D0ED7C54}"/>
              </a:ext>
            </a:extLst>
          </p:cNvPr>
          <p:cNvSpPr/>
          <p:nvPr/>
        </p:nvSpPr>
        <p:spPr>
          <a:xfrm>
            <a:off x="4653591" y="3886793"/>
            <a:ext cx="647700" cy="646430"/>
          </a:xfrm>
          <a:custGeom>
            <a:avLst/>
            <a:gdLst/>
            <a:ahLst/>
            <a:cxnLst/>
            <a:rect l="l" t="t" r="r" b="b"/>
            <a:pathLst>
              <a:path w="647700" h="646430">
                <a:moveTo>
                  <a:pt x="647700" y="0"/>
                </a:moveTo>
                <a:lnTo>
                  <a:pt x="0" y="0"/>
                </a:lnTo>
                <a:lnTo>
                  <a:pt x="0" y="646277"/>
                </a:lnTo>
                <a:lnTo>
                  <a:pt x="647700" y="646277"/>
                </a:lnTo>
                <a:lnTo>
                  <a:pt x="6477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F4F0801-5DB8-4E0D-9E44-A3FF3A9084E8}"/>
              </a:ext>
            </a:extLst>
          </p:cNvPr>
          <p:cNvSpPr txBox="1"/>
          <p:nvPr/>
        </p:nvSpPr>
        <p:spPr>
          <a:xfrm>
            <a:off x="4698130" y="3896561"/>
            <a:ext cx="647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s-ES" sz="4000" spc="74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40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B476665C-15B6-4120-BE95-0690FEF05F67}"/>
              </a:ext>
            </a:extLst>
          </p:cNvPr>
          <p:cNvSpPr/>
          <p:nvPr/>
        </p:nvSpPr>
        <p:spPr>
          <a:xfrm>
            <a:off x="4653591" y="5069008"/>
            <a:ext cx="647700" cy="646430"/>
          </a:xfrm>
          <a:custGeom>
            <a:avLst/>
            <a:gdLst/>
            <a:ahLst/>
            <a:cxnLst/>
            <a:rect l="l" t="t" r="r" b="b"/>
            <a:pathLst>
              <a:path w="647700" h="646430">
                <a:moveTo>
                  <a:pt x="647700" y="0"/>
                </a:moveTo>
                <a:lnTo>
                  <a:pt x="0" y="0"/>
                </a:lnTo>
                <a:lnTo>
                  <a:pt x="0" y="646277"/>
                </a:lnTo>
                <a:lnTo>
                  <a:pt x="647700" y="646277"/>
                </a:lnTo>
                <a:lnTo>
                  <a:pt x="6477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CE9D8278-98D9-49EA-A385-ADFAAD8CF9A2}"/>
              </a:ext>
            </a:extLst>
          </p:cNvPr>
          <p:cNvSpPr txBox="1"/>
          <p:nvPr/>
        </p:nvSpPr>
        <p:spPr>
          <a:xfrm>
            <a:off x="4698130" y="5078776"/>
            <a:ext cx="647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s-ES" sz="4000" spc="740">
                <a:solidFill>
                  <a:schemeClr val="bg1"/>
                </a:solidFill>
                <a:latin typeface="Calibri"/>
                <a:cs typeface="Calibri"/>
              </a:rPr>
              <a:t>4</a:t>
            </a:r>
            <a:endParaRPr sz="400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348200" cy="1917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br>
              <a:rPr lang="es-ES" sz="4150">
                <a:latin typeface="Times New Roman"/>
                <a:cs typeface="Times New Roman"/>
              </a:rPr>
            </a:br>
            <a:br>
              <a:rPr lang="es-ES" sz="4150">
                <a:latin typeface="Times New Roman"/>
                <a:cs typeface="Times New Roman"/>
              </a:rPr>
            </a:br>
            <a:endParaRPr sz="4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2520" y="2059737"/>
            <a:ext cx="93687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2000" spc="45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spc="-15">
                <a:solidFill>
                  <a:srgbClr val="FFFFFF"/>
                </a:solidFill>
                <a:latin typeface="Calibri"/>
                <a:cs typeface="Calibri"/>
              </a:rPr>
              <a:t>reino </a:t>
            </a:r>
            <a:r>
              <a:rPr sz="2000" spc="5">
                <a:solidFill>
                  <a:srgbClr val="FFFFFF"/>
                </a:solidFill>
                <a:latin typeface="Calibri"/>
                <a:cs typeface="Calibri"/>
              </a:rPr>
              <a:t>Unido </a:t>
            </a:r>
            <a:r>
              <a:rPr sz="2000" spc="10">
                <a:solidFill>
                  <a:srgbClr val="FFFFFF"/>
                </a:solidFill>
                <a:latin typeface="Calibri"/>
                <a:cs typeface="Calibri"/>
              </a:rPr>
              <a:t>ha </a:t>
            </a:r>
            <a:r>
              <a:rPr sz="2000" spc="15">
                <a:solidFill>
                  <a:srgbClr val="FFFFFF"/>
                </a:solidFill>
                <a:latin typeface="Calibri"/>
                <a:cs typeface="Calibri"/>
              </a:rPr>
              <a:t>sido </a:t>
            </a:r>
            <a:r>
              <a:rPr sz="2000" spc="-5">
                <a:solidFill>
                  <a:srgbClr val="FFFFFF"/>
                </a:solidFill>
                <a:latin typeface="Calibri"/>
                <a:cs typeface="Calibri"/>
              </a:rPr>
              <a:t>tradiciona mente </a:t>
            </a:r>
            <a:r>
              <a:rPr sz="2000" spc="-4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000" spc="-5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000">
                <a:solidFill>
                  <a:srgbClr val="FFFFFF"/>
                </a:solidFill>
                <a:latin typeface="Calibri"/>
                <a:cs typeface="Calibri"/>
              </a:rPr>
              <a:t>actua mente </a:t>
            </a:r>
            <a:r>
              <a:rPr sz="2000" spc="10">
                <a:solidFill>
                  <a:srgbClr val="FFFFFF"/>
                </a:solidFill>
                <a:latin typeface="Calibri"/>
                <a:cs typeface="Calibri"/>
              </a:rPr>
              <a:t>uno </a:t>
            </a:r>
            <a:r>
              <a:rPr sz="20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nuestros </a:t>
            </a:r>
            <a:r>
              <a:rPr sz="2000" spc="5">
                <a:solidFill>
                  <a:srgbClr val="FFFFFF"/>
                </a:solidFill>
                <a:latin typeface="Calibri"/>
                <a:cs typeface="Calibri"/>
              </a:rPr>
              <a:t>principa </a:t>
            </a:r>
            <a:r>
              <a:rPr sz="2000" spc="1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0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0">
                <a:solidFill>
                  <a:srgbClr val="FFFFFF"/>
                </a:solidFill>
                <a:latin typeface="Calibri"/>
                <a:cs typeface="Calibri"/>
              </a:rPr>
              <a:t>"partners"</a:t>
            </a:r>
            <a:r>
              <a:rPr sz="20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4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5">
                <a:solidFill>
                  <a:srgbClr val="FFFFFF"/>
                </a:solidFill>
                <a:latin typeface="Calibri"/>
                <a:cs typeface="Calibri"/>
              </a:rPr>
              <a:t>comercio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FFFFFF"/>
                </a:solidFill>
                <a:latin typeface="Calibri"/>
                <a:cs typeface="Calibri"/>
              </a:rPr>
              <a:t>internaciona</a:t>
            </a:r>
            <a:r>
              <a:rPr sz="20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2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5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0">
                <a:solidFill>
                  <a:srgbClr val="FFFFFF"/>
                </a:solidFill>
                <a:latin typeface="Calibri"/>
                <a:cs typeface="Calibri"/>
              </a:rPr>
              <a:t>peso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>
                <a:solidFill>
                  <a:srgbClr val="FFFFFF"/>
                </a:solidFill>
                <a:latin typeface="Calibri"/>
                <a:cs typeface="Calibri"/>
              </a:rPr>
              <a:t>creciente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>
                <a:solidFill>
                  <a:srgbClr val="FFFFFF"/>
                </a:solidFill>
                <a:latin typeface="Calibri"/>
                <a:cs typeface="Calibri"/>
              </a:rPr>
              <a:t>nuestras</a:t>
            </a:r>
            <a:r>
              <a:rPr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FFFFFF"/>
                </a:solidFill>
                <a:latin typeface="Calibri"/>
                <a:cs typeface="Calibri"/>
              </a:rPr>
              <a:t>exportaciones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65" name="40 Tabla">
            <a:extLst>
              <a:ext uri="{FF2B5EF4-FFF2-40B4-BE49-F238E27FC236}">
                <a16:creationId xmlns:a16="http://schemas.microsoft.com/office/drawing/2014/main" id="{D30E6720-6D79-409F-A674-825F264C6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09347"/>
              </p:ext>
            </p:extLst>
          </p:nvPr>
        </p:nvGraphicFramePr>
        <p:xfrm>
          <a:off x="825500" y="2456833"/>
          <a:ext cx="15163807" cy="5658453"/>
        </p:xfrm>
        <a:graphic>
          <a:graphicData uri="http://schemas.openxmlformats.org/drawingml/2006/table">
            <a:tbl>
              <a:tblPr/>
              <a:tblGrid>
                <a:gridCol w="420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489944456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3691980773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3867120285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1536578923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3783919601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98236396"/>
                    </a:ext>
                  </a:extLst>
                </a:gridCol>
                <a:gridCol w="521633">
                  <a:extLst>
                    <a:ext uri="{9D8B030D-6E8A-4147-A177-3AD203B41FA5}">
                      <a16:colId xmlns:a16="http://schemas.microsoft.com/office/drawing/2014/main" val="3448820813"/>
                    </a:ext>
                  </a:extLst>
                </a:gridCol>
              </a:tblGrid>
              <a:tr h="33089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</a:p>
                  </a:txBody>
                  <a:tcPr marL="6998" marR="6998" marT="5686" marB="0" anchor="ctr">
                    <a:lnL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044717"/>
                  </a:ext>
                </a:extLst>
              </a:tr>
              <a:tr h="551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98" marR="6998" marT="568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9-13</a:t>
                      </a:r>
                    </a:p>
                  </a:txBody>
                  <a:tcPr marL="6998" marR="6998" marT="5686" marB="0" anchor="ctr">
                    <a:lnL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 16-20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 23-27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30-4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7-11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14-18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S6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21-25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S7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4-8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S8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11-15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S9 18-22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S10 25-29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S11</a:t>
                      </a:r>
                      <a:b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1-5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S12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8-12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S13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15-19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S14</a:t>
                      </a:r>
                    </a:p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22-26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S15 1-5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S16 8-12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S17 15-19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S18 22-26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S19 29-31</a:t>
                      </a:r>
                    </a:p>
                  </a:txBody>
                  <a:tcPr marL="6998" marR="6998" marT="5686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algn="l" defTabSz="914400" rtl="0" eaLnBrk="0" fontAlgn="base" latin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67031"/>
                        </a:buClr>
                        <a:buSzPts val="3000"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FASE A: Evaluación y Cierre del Plan de Internacionalización Empresarial 2017-2020</a:t>
                      </a:r>
                    </a:p>
                  </a:txBody>
                  <a:tcPr marL="33231" marR="33231" marT="27000" marB="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231" marR="33231" marT="27000" marB="2700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lvl="0" algn="l" defTabSz="914400" rtl="0" eaLnBrk="0" fontAlgn="base" latin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67031"/>
                        </a:buClr>
                        <a:buSzPts val="3000"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A.1. Lanzamiento</a:t>
                      </a:r>
                    </a:p>
                  </a:txBody>
                  <a:tcPr marL="33231" marR="33231" marT="27000" marB="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lvl="0" algn="l" defTabSz="914400" rtl="0" eaLnBrk="0" fontAlgn="base" latinLnBrk="0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67031"/>
                        </a:buClr>
                        <a:buSzPts val="3000"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A2. Evaluación del Plan de Internacionalización Empresarial 2017-2020</a:t>
                      </a:r>
                    </a:p>
                  </a:txBody>
                  <a:tcPr marL="33231" marR="33231" marT="27000" marB="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A3. Líneas maestras de cara al Plan de Internacionalización Empresarial 2021-2024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67031"/>
                        </a:buClr>
                        <a:buSzPts val="3000"/>
                        <a:buFontTx/>
                        <a:buNone/>
                        <a:tabLst/>
                        <a:defRPr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FASE B:  Elaboración y seguimiento del Plan de Internacionalización Empresarial  2021-2024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67031"/>
                        </a:buClr>
                        <a:buSzPts val="3000"/>
                        <a:buFontTx/>
                        <a:buNone/>
                        <a:tabLst/>
                        <a:defRPr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B.1 Análisis estratégico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accent3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Nunito Sans"/>
                          <a:cs typeface="Arial" panose="020B0604020202020204" pitchFamily="34" charset="0"/>
                          <a:sym typeface="Nunito Sans"/>
                        </a:rPr>
                        <a:t>B.2 Definición de la estrategia  2021-2024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109537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1588" marR="0" lvl="0" indent="-15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Cierre del proyecto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527423"/>
                  </a:ext>
                </a:extLst>
              </a:tr>
              <a:tr h="5306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Ajuste documentos finales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757466"/>
                  </a:ext>
                </a:extLst>
              </a:tr>
            </a:tbl>
          </a:graphicData>
        </a:graphic>
      </p:graphicFrame>
      <p:sp>
        <p:nvSpPr>
          <p:cNvPr id="66" name="Flecha: pentágono 65">
            <a:extLst>
              <a:ext uri="{FF2B5EF4-FFF2-40B4-BE49-F238E27FC236}">
                <a16:creationId xmlns:a16="http://schemas.microsoft.com/office/drawing/2014/main" id="{DA77A7BF-53F1-4678-B669-368CE1BDDE93}"/>
              </a:ext>
            </a:extLst>
          </p:cNvPr>
          <p:cNvSpPr/>
          <p:nvPr/>
        </p:nvSpPr>
        <p:spPr>
          <a:xfrm>
            <a:off x="16092883" y="7617449"/>
            <a:ext cx="1122450" cy="44334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87AB3916-F4BB-4303-815B-EE84B32D9212}"/>
              </a:ext>
            </a:extLst>
          </p:cNvPr>
          <p:cNvSpPr txBox="1"/>
          <p:nvPr/>
        </p:nvSpPr>
        <p:spPr>
          <a:xfrm>
            <a:off x="825500" y="430644"/>
            <a:ext cx="16282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/>
              <a:t>El desarrollo de PIE 2021 – 2024 se ha venido realizando durante los últimos 5 meses, estando próximo a su finalización… </a:t>
            </a:r>
          </a:p>
        </p:txBody>
      </p:sp>
      <p:pic>
        <p:nvPicPr>
          <p:cNvPr id="75" name="Imagen 74" descr="logos_azul-18.png">
            <a:extLst>
              <a:ext uri="{FF2B5EF4-FFF2-40B4-BE49-F238E27FC236}">
                <a16:creationId xmlns:a16="http://schemas.microsoft.com/office/drawing/2014/main" id="{D6979DEC-AF09-4846-99A2-1511381F0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76" name="object 21">
            <a:extLst>
              <a:ext uri="{FF2B5EF4-FFF2-40B4-BE49-F238E27FC236}">
                <a16:creationId xmlns:a16="http://schemas.microsoft.com/office/drawing/2014/main" id="{C03746E3-82BD-4B5D-843D-19CAA63A0BF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7" name="Grupo 76">
            <a:extLst>
              <a:ext uri="{FF2B5EF4-FFF2-40B4-BE49-F238E27FC236}">
                <a16:creationId xmlns:a16="http://schemas.microsoft.com/office/drawing/2014/main" id="{EE379BDC-6607-41EC-A468-56683906F84D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78" name="Marcador de número de diapositiva 61">
              <a:extLst>
                <a:ext uri="{FF2B5EF4-FFF2-40B4-BE49-F238E27FC236}">
                  <a16:creationId xmlns:a16="http://schemas.microsoft.com/office/drawing/2014/main" id="{BEC8C90C-3561-42C0-BDBF-AB0D784F45C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3</a:t>
              </a:fld>
              <a:endParaRPr lang="es-ES" sz="1600" spc="80"/>
            </a:p>
          </p:txBody>
        </p:sp>
        <p:sp>
          <p:nvSpPr>
            <p:cNvPr id="79" name="Marcador de número de diapositiva 2">
              <a:extLst>
                <a:ext uri="{FF2B5EF4-FFF2-40B4-BE49-F238E27FC236}">
                  <a16:creationId xmlns:a16="http://schemas.microsoft.com/office/drawing/2014/main" id="{9A5D8E01-3EC7-4F4D-8398-319E137C12C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3</a:t>
              </a:fld>
              <a:endParaRPr lang="es-ES" sz="1600" spc="80"/>
            </a:p>
          </p:txBody>
        </p:sp>
        <p:sp>
          <p:nvSpPr>
            <p:cNvPr id="80" name="bk object 16">
              <a:extLst>
                <a:ext uri="{FF2B5EF4-FFF2-40B4-BE49-F238E27FC236}">
                  <a16:creationId xmlns:a16="http://schemas.microsoft.com/office/drawing/2014/main" id="{65082BA1-5E26-461E-BCD3-D769B6A85DBA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81" name="Marcador de número de diapositiva 10">
              <a:extLst>
                <a:ext uri="{FF2B5EF4-FFF2-40B4-BE49-F238E27FC236}">
                  <a16:creationId xmlns:a16="http://schemas.microsoft.com/office/drawing/2014/main" id="{4836552D-D104-454B-AAD3-D8164F2328F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3</a:t>
              </a:r>
            </a:p>
          </p:txBody>
        </p:sp>
      </p:grpSp>
      <p:sp>
        <p:nvSpPr>
          <p:cNvPr id="82" name="Triángulo isósceles 81">
            <a:extLst>
              <a:ext uri="{FF2B5EF4-FFF2-40B4-BE49-F238E27FC236}">
                <a16:creationId xmlns:a16="http://schemas.microsoft.com/office/drawing/2014/main" id="{13424B09-6420-4899-B1C6-B0386CD8D1DF}"/>
              </a:ext>
            </a:extLst>
          </p:cNvPr>
          <p:cNvSpPr/>
          <p:nvPr/>
        </p:nvSpPr>
        <p:spPr>
          <a:xfrm>
            <a:off x="16141693" y="8223243"/>
            <a:ext cx="457207" cy="37490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348200" cy="1917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br>
              <a:rPr lang="es-ES" sz="4150">
                <a:latin typeface="Times New Roman"/>
                <a:cs typeface="Times New Roman"/>
              </a:rPr>
            </a:br>
            <a:br>
              <a:rPr lang="es-ES" sz="4150">
                <a:latin typeface="Times New Roman"/>
                <a:cs typeface="Times New Roman"/>
              </a:rPr>
            </a:br>
            <a:endParaRPr sz="4150">
              <a:latin typeface="Times New Roman"/>
              <a:cs typeface="Times New Roman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87AB3916-F4BB-4303-815B-EE84B32D9212}"/>
              </a:ext>
            </a:extLst>
          </p:cNvPr>
          <p:cNvSpPr txBox="1"/>
          <p:nvPr/>
        </p:nvSpPr>
        <p:spPr>
          <a:xfrm>
            <a:off x="779292" y="430644"/>
            <a:ext cx="163291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/>
              <a:t>… donde se han involucrado un elevado número de agentes a través de un proceso participativo que ha buscado una alta aceptación del plan</a:t>
            </a:r>
          </a:p>
        </p:txBody>
      </p:sp>
      <p:pic>
        <p:nvPicPr>
          <p:cNvPr id="75" name="Imagen 74" descr="logos_azul-18.png">
            <a:extLst>
              <a:ext uri="{FF2B5EF4-FFF2-40B4-BE49-F238E27FC236}">
                <a16:creationId xmlns:a16="http://schemas.microsoft.com/office/drawing/2014/main" id="{D6979DEC-AF09-4846-99A2-1511381F0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graphicFrame>
        <p:nvGraphicFramePr>
          <p:cNvPr id="14" name="4 Tabla">
            <a:extLst>
              <a:ext uri="{FF2B5EF4-FFF2-40B4-BE49-F238E27FC236}">
                <a16:creationId xmlns:a16="http://schemas.microsoft.com/office/drawing/2014/main" id="{D32E4F58-223C-4FDC-97D1-899AA6AFE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67820"/>
              </p:ext>
            </p:extLst>
          </p:nvPr>
        </p:nvGraphicFramePr>
        <p:xfrm>
          <a:off x="967192" y="3203946"/>
          <a:ext cx="15953355" cy="4799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8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7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7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2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72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25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72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9382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b="1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Agentes Internos de BasqueTrade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Agentes Externos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Agentes Institucionales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Academia y personas expertas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329">
                <a:tc vMerge="1">
                  <a:txBody>
                    <a:bodyPr/>
                    <a:lstStyle/>
                    <a:p>
                      <a:endParaRPr lang="es-E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Empresas vascas internacionalizadas*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Agentes colaboradores de la Administración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Agencias Europeas de Promoción de la Internacionalización empresarial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Entidades dinamizadoras y/o gestoras de la Agenda 2030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Gobierno Vasco y Sector Público Autonómico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Entidades forales y municipales</a:t>
                      </a:r>
                    </a:p>
                    <a:p>
                      <a:endParaRPr lang="es-ES" sz="12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Academia/</a:t>
                      </a:r>
                    </a:p>
                    <a:p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Personas expertas (Grupo Asesor)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606">
                <a:tc>
                  <a:txBody>
                    <a:bodyPr/>
                    <a:lstStyle/>
                    <a:p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Órganos y equipos directivos y técnicos que conforman la Agencia (sede + red exterior</a:t>
                      </a:r>
                    </a:p>
                    <a:p>
                      <a:endParaRPr lang="es-ES" sz="11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Patronales provinciales y Muestra seleccionada de empresas segmentada por dimensión, sector, grado de internacionalización y territorio (más de 60 empresas contactadas, 30 entrevistas)</a:t>
                      </a:r>
                      <a:endParaRPr lang="es-ES" sz="1100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Energía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ACICAE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AFM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HEGAN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Basque Health Cluster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GAIA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HABIC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ACLIMA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MLC ITS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Uniport 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Cluster ERAIKUNE</a:t>
                      </a:r>
                    </a:p>
                    <a:p>
                      <a:pPr marL="257175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Cámara de Comercio de Bizkaia </a:t>
                      </a:r>
                    </a:p>
                    <a:p>
                      <a:pPr marL="257175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Cámara de Comercio de Gipuzkoa</a:t>
                      </a:r>
                    </a:p>
                    <a:p>
                      <a:pPr marL="257175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i="0" u="none" strike="noStrike" kern="1200" baseline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Cámara de Comercio de Araba </a:t>
                      </a: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100" kern="1200" noProof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Agence wallonne à l'Exportation et aux Investissements étrangers</a:t>
                      </a:r>
                    </a:p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100" kern="1200" noProof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Accio Catalunya</a:t>
                      </a:r>
                    </a:p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100" kern="1200" noProof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Sprint-ER -Oficina Regional para la Internacionalización de Empresas (Emilia Romagna)</a:t>
                      </a:r>
                    </a:p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100" kern="1200" noProof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Business France</a:t>
                      </a: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Española del Pacto Mundial</a:t>
                      </a:r>
                      <a:endParaRPr lang="es-ES" sz="1100" baseline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Lehendakaritza (Secretaría de Acción Exterior)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Agencia Vasca de Cooperación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Departamento de Desarrollo Económico, Sostenibilidad y Medio Ambiente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Departamento de Cultura y Política Lingüística 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de Parques Tecnológicos de Euskadi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IHOBE</a:t>
                      </a: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DFB-BFA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DFB </a:t>
                      </a:r>
                      <a:r>
                        <a:rPr lang="es-ES" sz="1100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Beaz</a:t>
                      </a:r>
                      <a:endParaRPr lang="es-ES" sz="11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DFB Bizkaia Talent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DFG-GFA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DFA-AFA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 Bizkaia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 Gipuzkoa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 Araba</a:t>
                      </a: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UPV/EHU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Mondragon Unibertsitatea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 de Deusto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Orkestra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Innobasque</a:t>
                      </a:r>
                      <a:endParaRPr lang="es-ES" sz="11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Iván Marten 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Orkestra &amp; Senior </a:t>
                      </a:r>
                      <a:r>
                        <a:rPr lang="es-ES" sz="1100" i="1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Partner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Boston Consulting Group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Óscar Goitia 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MCC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Jon </a:t>
                      </a:r>
                      <a:r>
                        <a:rPr lang="es-ES" sz="1100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Barrenetxea</a:t>
                      </a: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Gestamp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Guillermo Amann 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Velatia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Ander Gandiaga 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Ingeteam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r>
                        <a:rPr lang="es-ES" sz="11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Christopher Dottie </a:t>
                      </a:r>
                      <a:r>
                        <a:rPr lang="es-ES" sz="1100" i="1" noProof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Hays</a:t>
                      </a:r>
                      <a:r>
                        <a:rPr lang="es-ES" sz="1100" i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Cámara Británica de Comercio</a:t>
                      </a:r>
                    </a:p>
                    <a:p>
                      <a:pPr marL="85725" indent="-85725">
                        <a:buFont typeface="Arial" panose="020B0604020202020204" pitchFamily="34" charset="0"/>
                        <a:buChar char="•"/>
                      </a:pPr>
                      <a:endParaRPr lang="es-ES" sz="11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00" marR="54000" marT="27000" marB="27000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4157B4A2-8835-4ABE-BA11-767B995C6A49}"/>
              </a:ext>
            </a:extLst>
          </p:cNvPr>
          <p:cNvSpPr txBox="1"/>
          <p:nvPr/>
        </p:nvSpPr>
        <p:spPr>
          <a:xfrm>
            <a:off x="1013662" y="8161196"/>
            <a:ext cx="15906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* Listado de empresas participantes: Fundación CTA; EIPC; </a:t>
            </a:r>
            <a:r>
              <a:rPr lang="es-ES" sz="1000" err="1">
                <a:latin typeface="Arial" panose="020B0604020202020204" pitchFamily="34" charset="0"/>
                <a:cs typeface="Arial" panose="020B0604020202020204" pitchFamily="34" charset="0"/>
              </a:rPr>
              <a:t>Aernnova</a:t>
            </a:r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err="1">
                <a:latin typeface="Arial" panose="020B0604020202020204" pitchFamily="34" charset="0"/>
                <a:cs typeface="Arial" panose="020B0604020202020204" pitchFamily="34" charset="0"/>
              </a:rPr>
              <a:t>Aerospace</a:t>
            </a:r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; Ederfil Becker; Metagra; Gureak; Linqcase; </a:t>
            </a:r>
            <a:r>
              <a:rPr lang="es-ES" sz="1000" err="1">
                <a:latin typeface="Arial" panose="020B0604020202020204" pitchFamily="34" charset="0"/>
                <a:cs typeface="Arial" panose="020B0604020202020204" pitchFamily="34" charset="0"/>
              </a:rPr>
              <a:t>Arania</a:t>
            </a:r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; Ditrel; Alerion; Tubacex; DANOBAT; IBARMIA; ZAYER; BIDATEK INGENIERIA AMBIENTAL S.L.; SALTO SYSTEMS; Oiarso Soc Coop (Bexen Medical); AJL </a:t>
            </a:r>
            <a:r>
              <a:rPr lang="es-ES" sz="1000" err="1">
                <a:latin typeface="Arial" panose="020B0604020202020204" pitchFamily="34" charset="0"/>
                <a:cs typeface="Arial" panose="020B0604020202020204" pitchFamily="34" charset="0"/>
              </a:rPr>
              <a:t>Ophthalmic</a:t>
            </a:r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; Urbegi; P4Q; ALCAD; Alcorta Forging; </a:t>
            </a:r>
            <a:r>
              <a:rPr lang="es-ES" sz="1000" err="1">
                <a:latin typeface="Arial" panose="020B0604020202020204" pitchFamily="34" charset="0"/>
                <a:cs typeface="Arial" panose="020B0604020202020204" pitchFamily="34" charset="0"/>
              </a:rPr>
              <a:t>Cofundi</a:t>
            </a:r>
            <a:r>
              <a:rPr lang="es-ES" sz="1000">
                <a:latin typeface="Arial" panose="020B0604020202020204" pitchFamily="34" charset="0"/>
                <a:cs typeface="Arial" panose="020B0604020202020204" pitchFamily="34" charset="0"/>
              </a:rPr>
              <a:t>; Bolueta Engineering; Bostlan; ALFE CUTTING; GESTIONET</a:t>
            </a: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F7B36A7F-1BB2-4203-A4DC-01BB2E0166A8}"/>
              </a:ext>
            </a:extLst>
          </p:cNvPr>
          <p:cNvSpPr/>
          <p:nvPr/>
        </p:nvSpPr>
        <p:spPr>
          <a:xfrm>
            <a:off x="0" y="1912260"/>
            <a:ext cx="17348200" cy="1112339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6E613F7-EF0B-4478-AE0F-18313B44D500}"/>
              </a:ext>
            </a:extLst>
          </p:cNvPr>
          <p:cNvSpPr txBox="1"/>
          <p:nvPr/>
        </p:nvSpPr>
        <p:spPr>
          <a:xfrm>
            <a:off x="1616085" y="2026345"/>
            <a:ext cx="3175635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500" spc="60">
                <a:solidFill>
                  <a:srgbClr val="FFFFFF"/>
                </a:solidFill>
                <a:latin typeface="Calibri"/>
                <a:cs typeface="Calibri"/>
              </a:rPr>
              <a:t>Amplio proceso participativo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DD382E06-536F-476D-BA4C-947B733D8F38}"/>
              </a:ext>
            </a:extLst>
          </p:cNvPr>
          <p:cNvSpPr txBox="1"/>
          <p:nvPr/>
        </p:nvSpPr>
        <p:spPr>
          <a:xfrm>
            <a:off x="4791720" y="2141990"/>
            <a:ext cx="89103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000" spc="40">
                <a:solidFill>
                  <a:srgbClr val="FFFFFF"/>
                </a:solidFill>
                <a:latin typeface="Calibri"/>
                <a:cs typeface="Calibri"/>
              </a:rPr>
              <a:t>Se han mantenido más de 80 reuniones y entrevistas, 60 de ellas con agentes externos institucionales y privados</a:t>
            </a:r>
          </a:p>
        </p:txBody>
      </p:sp>
      <p:sp>
        <p:nvSpPr>
          <p:cNvPr id="84" name="object 21">
            <a:extLst>
              <a:ext uri="{FF2B5EF4-FFF2-40B4-BE49-F238E27FC236}">
                <a16:creationId xmlns:a16="http://schemas.microsoft.com/office/drawing/2014/main" id="{546C8F75-98F3-4364-928D-1CC3DE31D960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object 9">
            <a:extLst>
              <a:ext uri="{FF2B5EF4-FFF2-40B4-BE49-F238E27FC236}">
                <a16:creationId xmlns:a16="http://schemas.microsoft.com/office/drawing/2014/main" id="{479C2942-501E-413C-A449-632D31AFF3B9}"/>
              </a:ext>
            </a:extLst>
          </p:cNvPr>
          <p:cNvSpPr/>
          <p:nvPr/>
        </p:nvSpPr>
        <p:spPr>
          <a:xfrm>
            <a:off x="4299858" y="2137228"/>
            <a:ext cx="0" cy="660400"/>
          </a:xfrm>
          <a:custGeom>
            <a:avLst/>
            <a:gdLst/>
            <a:ahLst/>
            <a:cxnLst/>
            <a:rect l="l" t="t" r="r" b="b"/>
            <a:pathLst>
              <a:path h="660400">
                <a:moveTo>
                  <a:pt x="0" y="0"/>
                </a:moveTo>
                <a:lnTo>
                  <a:pt x="0" y="66040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Grupo 85">
            <a:extLst>
              <a:ext uri="{FF2B5EF4-FFF2-40B4-BE49-F238E27FC236}">
                <a16:creationId xmlns:a16="http://schemas.microsoft.com/office/drawing/2014/main" id="{07B6084C-BEAB-41A4-AF5A-C5470ABC48AC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87" name="Marcador de número de diapositiva 61">
              <a:extLst>
                <a:ext uri="{FF2B5EF4-FFF2-40B4-BE49-F238E27FC236}">
                  <a16:creationId xmlns:a16="http://schemas.microsoft.com/office/drawing/2014/main" id="{23A162C4-8DC7-4932-8A53-90CCBA1C746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4</a:t>
              </a:fld>
              <a:endParaRPr lang="es-ES" sz="1600" spc="80"/>
            </a:p>
          </p:txBody>
        </p:sp>
        <p:sp>
          <p:nvSpPr>
            <p:cNvPr id="88" name="Marcador de número de diapositiva 2">
              <a:extLst>
                <a:ext uri="{FF2B5EF4-FFF2-40B4-BE49-F238E27FC236}">
                  <a16:creationId xmlns:a16="http://schemas.microsoft.com/office/drawing/2014/main" id="{3458446D-4BC9-4901-9D1C-0C229F19320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4</a:t>
              </a:fld>
              <a:endParaRPr lang="es-ES" sz="1600" spc="80"/>
            </a:p>
          </p:txBody>
        </p:sp>
        <p:sp>
          <p:nvSpPr>
            <p:cNvPr id="89" name="bk object 16">
              <a:extLst>
                <a:ext uri="{FF2B5EF4-FFF2-40B4-BE49-F238E27FC236}">
                  <a16:creationId xmlns:a16="http://schemas.microsoft.com/office/drawing/2014/main" id="{27D57692-6DED-42BF-A408-A3846F16321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90" name="Marcador de número de diapositiva 10">
              <a:extLst>
                <a:ext uri="{FF2B5EF4-FFF2-40B4-BE49-F238E27FC236}">
                  <a16:creationId xmlns:a16="http://schemas.microsoft.com/office/drawing/2014/main" id="{AAFAB71C-B51D-41A0-8D93-6EFB47BB39D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70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63700"/>
            <a:ext cx="4737100" cy="8077200"/>
          </a:xfrm>
          <a:custGeom>
            <a:avLst/>
            <a:gdLst/>
            <a:ahLst/>
            <a:cxnLst/>
            <a:rect l="l" t="t" r="r" b="b"/>
            <a:pathLst>
              <a:path w="4737100" h="8356600">
                <a:moveTo>
                  <a:pt x="4737100" y="0"/>
                </a:moveTo>
                <a:lnTo>
                  <a:pt x="0" y="0"/>
                </a:lnTo>
                <a:lnTo>
                  <a:pt x="0" y="8356600"/>
                </a:lnTo>
                <a:lnTo>
                  <a:pt x="4737100" y="8356600"/>
                </a:lnTo>
                <a:lnTo>
                  <a:pt x="4737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9053" y="1991096"/>
            <a:ext cx="3180080" cy="4828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1800" spc="55">
                <a:solidFill>
                  <a:srgbClr val="FFFFFF"/>
                </a:solidFill>
                <a:latin typeface="Calibri"/>
                <a:cs typeface="Calibri"/>
              </a:rPr>
              <a:t>En términos de resultados, el Plan de Internacionalización Empresarial 2017-2020 ha contribuido a reforzar la evolución de las exportaciones de la CAPV, que han crecido más de un 17,5% entre el año 2016 y 2019 (de 21.616 M€ en 2016 a 25.397 M€ en 2019), hasta sufrir el impacto derivado de la crisis causada por la Covid-19 en el año 2020, que se ha conseguido paliar, en parte por las actuaciones extraordinarias puestas en marcha por Basque Trade.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7348200" cy="1663700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8882" y="481334"/>
            <a:ext cx="162211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-ES" sz="3200" kern="1200" spc="125">
                <a:latin typeface="+mn-lt"/>
                <a:ea typeface="+mn-ea"/>
                <a:cs typeface="+mn-cs"/>
              </a:rPr>
              <a:t>El Plan de Internacionalización Empresarial 2017-2020 ha contribuido a reforzar la evolución de las exportaciones de la CAPV</a:t>
            </a:r>
            <a:endParaRPr sz="3200" kern="1200" spc="125">
              <a:latin typeface="+mn-lt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550900" y="1333500"/>
            <a:ext cx="2222500" cy="1308100"/>
          </a:xfrm>
          <a:custGeom>
            <a:avLst/>
            <a:gdLst/>
            <a:ahLst/>
            <a:cxnLst/>
            <a:rect l="l" t="t" r="r" b="b"/>
            <a:pathLst>
              <a:path w="1308100" h="1308100">
                <a:moveTo>
                  <a:pt x="1308100" y="0"/>
                </a:moveTo>
                <a:lnTo>
                  <a:pt x="0" y="0"/>
                </a:lnTo>
                <a:lnTo>
                  <a:pt x="0" y="1308100"/>
                </a:lnTo>
                <a:lnTo>
                  <a:pt x="1308100" y="1308100"/>
                </a:lnTo>
                <a:lnTo>
                  <a:pt x="13081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627100" y="1976961"/>
            <a:ext cx="21463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2000" spc="195">
                <a:solidFill>
                  <a:srgbClr val="FFFFFF"/>
                </a:solidFill>
                <a:latin typeface="Calibri"/>
                <a:cs typeface="Calibri"/>
              </a:rPr>
              <a:t>PIE 2017-2020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9121E7-6E27-4284-9570-E3FFF3A19F98}"/>
              </a:ext>
            </a:extLst>
          </p:cNvPr>
          <p:cNvSpPr txBox="1"/>
          <p:nvPr/>
        </p:nvSpPr>
        <p:spPr>
          <a:xfrm>
            <a:off x="5524959" y="2728984"/>
            <a:ext cx="11044187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r>
              <a:rPr lang="es-ES"/>
              <a:t>La constitución de Basque Trade &amp; Investment en 2018 representa un hito fundamental para la ejecución de políticas del Gobierno Vasco en el ámbito de la internacionalización empresarial. </a:t>
            </a:r>
          </a:p>
          <a:p>
            <a:endParaRPr lang="es-ES"/>
          </a:p>
          <a:p>
            <a:r>
              <a:rPr lang="es-ES"/>
              <a:t>Los diferentes programas y servicios de ayuda a las empresas durante este período han mantenido y reforzado el esfuerzo iniciado en años anteriores, con líneas asociadas a distintos momentos del ciclo de vida de la actividad internacional. Estos programas se han rediseñado para facilitar el apoyo a empresas con mayor experiencia en internacionalización.</a:t>
            </a:r>
          </a:p>
          <a:p>
            <a:endParaRPr lang="es-ES"/>
          </a:p>
          <a:p>
            <a:endParaRPr lang="es-ES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F56C643-07E9-4215-8B71-9DCB40396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890406"/>
              </p:ext>
            </p:extLst>
          </p:nvPr>
        </p:nvGraphicFramePr>
        <p:xfrm>
          <a:off x="9842141" y="5253539"/>
          <a:ext cx="7238997" cy="3201339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3971433">
                  <a:extLst>
                    <a:ext uri="{9D8B030D-6E8A-4147-A177-3AD203B41FA5}">
                      <a16:colId xmlns:a16="http://schemas.microsoft.com/office/drawing/2014/main" val="1739911210"/>
                    </a:ext>
                  </a:extLst>
                </a:gridCol>
                <a:gridCol w="643269">
                  <a:extLst>
                    <a:ext uri="{9D8B030D-6E8A-4147-A177-3AD203B41FA5}">
                      <a16:colId xmlns:a16="http://schemas.microsoft.com/office/drawing/2014/main" val="3703597051"/>
                    </a:ext>
                  </a:extLst>
                </a:gridCol>
                <a:gridCol w="874765">
                  <a:extLst>
                    <a:ext uri="{9D8B030D-6E8A-4147-A177-3AD203B41FA5}">
                      <a16:colId xmlns:a16="http://schemas.microsoft.com/office/drawing/2014/main" val="2393534405"/>
                    </a:ext>
                  </a:extLst>
                </a:gridCol>
                <a:gridCol w="874765">
                  <a:extLst>
                    <a:ext uri="{9D8B030D-6E8A-4147-A177-3AD203B41FA5}">
                      <a16:colId xmlns:a16="http://schemas.microsoft.com/office/drawing/2014/main" val="807283720"/>
                    </a:ext>
                  </a:extLst>
                </a:gridCol>
                <a:gridCol w="874765">
                  <a:extLst>
                    <a:ext uri="{9D8B030D-6E8A-4147-A177-3AD203B41FA5}">
                      <a16:colId xmlns:a16="http://schemas.microsoft.com/office/drawing/2014/main" val="2215061808"/>
                    </a:ext>
                  </a:extLst>
                </a:gridCol>
              </a:tblGrid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u="none">
                          <a:effectLst/>
                        </a:rPr>
                        <a:t>Nivel país</a:t>
                      </a:r>
                      <a:endParaRPr lang="es-ES" sz="1400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2017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2018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2019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2020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2233145524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Volumen anual de exportaciones (millones euros)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24.110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25.788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25.397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20.865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3466580493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Balanza comercial (millones euros)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5.402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5.198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5.275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5.160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1876983735"/>
                  </a:ext>
                </a:extLst>
              </a:tr>
              <a:tr h="5030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%propensión exportadora Euskadi (Ratio exportaciones / PIB Euskadi)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32,7%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33,5%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32,0%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err="1">
                          <a:effectLst/>
                        </a:rPr>
                        <a:t>nd</a:t>
                      </a:r>
                      <a:r>
                        <a:rPr lang="es-ES" sz="1400">
                          <a:effectLst/>
                        </a:rPr>
                        <a:t>****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985720136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%cuota exportación mundial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0,154%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0,156%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0,150%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nd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1543541942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u="none">
                          <a:solidFill>
                            <a:schemeClr val="bg1"/>
                          </a:solidFill>
                          <a:effectLst/>
                        </a:rPr>
                        <a:t>Nivel empresas y sectores</a:t>
                      </a:r>
                      <a:endParaRPr lang="es-ES" sz="1400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u="non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S" sz="1400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512632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err="1">
                          <a:effectLst/>
                        </a:rPr>
                        <a:t>Nº</a:t>
                      </a:r>
                      <a:r>
                        <a:rPr lang="es-ES" sz="1400">
                          <a:effectLst/>
                        </a:rPr>
                        <a:t> Total empresas exportadoras netas año*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7.440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5.658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5.202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5.372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556200476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% empresas exportadoras regulares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30,8%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31,9%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 anchor="b"/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kern="1200">
                          <a:solidFill>
                            <a:schemeClr val="tx1"/>
                          </a:solidFill>
                          <a:effectLst/>
                        </a:rPr>
                        <a:t>30,6%</a:t>
                      </a:r>
                      <a:endParaRPr lang="es-ES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kern="1200">
                          <a:solidFill>
                            <a:schemeClr val="tx1"/>
                          </a:solidFill>
                          <a:effectLst/>
                        </a:rPr>
                        <a:t>30,8%</a:t>
                      </a:r>
                      <a:endParaRPr lang="es-ES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2252908028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Nº empresas implantadas en el exterior**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err="1">
                          <a:effectLst/>
                        </a:rPr>
                        <a:t>nd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nd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nd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572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2709143699"/>
                  </a:ext>
                </a:extLst>
              </a:tr>
              <a:tr h="243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%peso exportación fuera de UE28 (antes UE15)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34,6%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34,0%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31,7%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30,9%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2574123496"/>
                  </a:ext>
                </a:extLst>
              </a:tr>
              <a:tr h="5030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%peso exportación nivel tecnológico alto y medio alto ***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53,0%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50,7%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53,7%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</a:rPr>
                        <a:t>53,4%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87" marR="12887" marT="0" marB="0"/>
                </a:tc>
                <a:extLst>
                  <a:ext uri="{0D108BD9-81ED-4DB2-BD59-A6C34878D82A}">
                    <a16:rowId xmlns:a16="http://schemas.microsoft.com/office/drawing/2014/main" val="1639030013"/>
                  </a:ext>
                </a:extLst>
              </a:tr>
            </a:tbl>
          </a:graphicData>
        </a:graphic>
      </p:graphicFrame>
      <p:sp>
        <p:nvSpPr>
          <p:cNvPr id="16" name="Rectángulo 15">
            <a:extLst>
              <a:ext uri="{FF2B5EF4-FFF2-40B4-BE49-F238E27FC236}">
                <a16:creationId xmlns:a16="http://schemas.microsoft.com/office/drawing/2014/main" id="{188AC6B4-705A-4ADC-A93A-DF1228EEEF29}"/>
              </a:ext>
            </a:extLst>
          </p:cNvPr>
          <p:cNvSpPr/>
          <p:nvPr/>
        </p:nvSpPr>
        <p:spPr>
          <a:xfrm>
            <a:off x="5130105" y="2799816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890806B-A606-440E-8504-84ED184CDE03}"/>
              </a:ext>
            </a:extLst>
          </p:cNvPr>
          <p:cNvSpPr/>
          <p:nvPr/>
        </p:nvSpPr>
        <p:spPr>
          <a:xfrm>
            <a:off x="5130105" y="3831458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20B8D5D-C09A-48C8-A65C-97BDCF9E96DA}"/>
              </a:ext>
            </a:extLst>
          </p:cNvPr>
          <p:cNvSpPr txBox="1"/>
          <p:nvPr/>
        </p:nvSpPr>
        <p:spPr>
          <a:xfrm>
            <a:off x="5516154" y="4813219"/>
            <a:ext cx="3813996" cy="374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endParaRPr lang="es-ES"/>
          </a:p>
          <a:p>
            <a:r>
              <a:rPr lang="es-ES"/>
              <a:t>Así, durante el periodo del PIE 2017-2020 y el inicio de la actividad de Basque Trade destaca la construcción de una oferta de servicios cada vez más adaptados a las diferentes necesidades de las empresas</a:t>
            </a:r>
          </a:p>
          <a:p>
            <a:endParaRPr lang="es-ES"/>
          </a:p>
          <a:p>
            <a:r>
              <a:rPr lang="es-ES"/>
              <a:t>La organización de Basque Trade se ha adaptado a la visión estratégica de la RIS3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C5B261F-B808-47DC-813C-FC6C0148E4A5}"/>
              </a:ext>
            </a:extLst>
          </p:cNvPr>
          <p:cNvSpPr txBox="1"/>
          <p:nvPr/>
        </p:nvSpPr>
        <p:spPr>
          <a:xfrm>
            <a:off x="13550900" y="8918323"/>
            <a:ext cx="2820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/>
              <a:t>*  Definición Basque Trade 2021</a:t>
            </a:r>
          </a:p>
          <a:p>
            <a:r>
              <a:rPr lang="es-ES" sz="1000"/>
              <a:t>** Fuente Análisis BasqueTrade (2020)</a:t>
            </a:r>
          </a:p>
          <a:p>
            <a:r>
              <a:rPr lang="es-ES" sz="1000"/>
              <a:t>*** Dato 2020 ICEX</a:t>
            </a:r>
          </a:p>
          <a:p>
            <a:r>
              <a:rPr lang="es-ES" sz="1000"/>
              <a:t>**** PIB País Vasco 2020 no disponible en la fecha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8198843-EC23-4E66-B8B1-0017602E2415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27" name="Marcador de número de diapositiva 61">
              <a:extLst>
                <a:ext uri="{FF2B5EF4-FFF2-40B4-BE49-F238E27FC236}">
                  <a16:creationId xmlns:a16="http://schemas.microsoft.com/office/drawing/2014/main" id="{92E4836E-3F3B-4CAC-A601-9F64663C605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5</a:t>
              </a:fld>
              <a:endParaRPr lang="es-ES" sz="1600" spc="80"/>
            </a:p>
          </p:txBody>
        </p:sp>
        <p:sp>
          <p:nvSpPr>
            <p:cNvPr id="28" name="Marcador de número de diapositiva 2">
              <a:extLst>
                <a:ext uri="{FF2B5EF4-FFF2-40B4-BE49-F238E27FC236}">
                  <a16:creationId xmlns:a16="http://schemas.microsoft.com/office/drawing/2014/main" id="{65FED251-42E2-44C6-8626-38CEC3F611C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5</a:t>
              </a:fld>
              <a:endParaRPr lang="es-ES" sz="1600" spc="80"/>
            </a:p>
          </p:txBody>
        </p:sp>
        <p:sp>
          <p:nvSpPr>
            <p:cNvPr id="29" name="bk object 16">
              <a:extLst>
                <a:ext uri="{FF2B5EF4-FFF2-40B4-BE49-F238E27FC236}">
                  <a16:creationId xmlns:a16="http://schemas.microsoft.com/office/drawing/2014/main" id="{2FDCCE6B-9E82-4863-9A95-C1DD1BBC7AEE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30" name="Marcador de número de diapositiva 10">
              <a:extLst>
                <a:ext uri="{FF2B5EF4-FFF2-40B4-BE49-F238E27FC236}">
                  <a16:creationId xmlns:a16="http://schemas.microsoft.com/office/drawing/2014/main" id="{60ACF59D-1304-4FE9-A2B5-ACE08E8840B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5</a:t>
              </a:r>
            </a:p>
          </p:txBody>
        </p:sp>
      </p:grp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0271F92-4EEF-42D6-AFBF-5786284203A9}"/>
              </a:ext>
            </a:extLst>
          </p:cNvPr>
          <p:cNvSpPr/>
          <p:nvPr/>
        </p:nvSpPr>
        <p:spPr>
          <a:xfrm>
            <a:off x="5130105" y="5203715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EEDFD8A-85CA-49AC-85C0-B11B3E4D591C}"/>
              </a:ext>
            </a:extLst>
          </p:cNvPr>
          <p:cNvSpPr/>
          <p:nvPr/>
        </p:nvSpPr>
        <p:spPr>
          <a:xfrm>
            <a:off x="5130105" y="7683500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60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348200" cy="1917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br>
              <a:rPr lang="es-ES" sz="4150">
                <a:latin typeface="Times New Roman"/>
                <a:cs typeface="Times New Roman"/>
              </a:rPr>
            </a:br>
            <a:br>
              <a:rPr lang="es-ES" sz="4150">
                <a:latin typeface="Times New Roman"/>
                <a:cs typeface="Times New Roman"/>
              </a:rPr>
            </a:br>
            <a:endParaRPr sz="4150">
              <a:latin typeface="Times New Roman"/>
              <a:cs typeface="Times New Roman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87AB3916-F4BB-4303-815B-EE84B32D9212}"/>
              </a:ext>
            </a:extLst>
          </p:cNvPr>
          <p:cNvSpPr txBox="1"/>
          <p:nvPr/>
        </p:nvSpPr>
        <p:spPr>
          <a:xfrm>
            <a:off x="825500" y="166485"/>
            <a:ext cx="16282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/>
              <a:t>En general, se ha conseguido un avance significativo en todos los ejes del PIE 2017 – 2020, con un impacto muy elevado en servicios, red exterior, talento, financiación y reorganización institucional</a:t>
            </a:r>
          </a:p>
        </p:txBody>
      </p:sp>
      <p:pic>
        <p:nvPicPr>
          <p:cNvPr id="84" name="Imagen 83" descr="logos_azul-18.png">
            <a:extLst>
              <a:ext uri="{FF2B5EF4-FFF2-40B4-BE49-F238E27FC236}">
                <a16:creationId xmlns:a16="http://schemas.microsoft.com/office/drawing/2014/main" id="{95750CDF-E9E6-423C-8B23-E928B34E4C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5" name="object 21">
            <a:extLst>
              <a:ext uri="{FF2B5EF4-FFF2-40B4-BE49-F238E27FC236}">
                <a16:creationId xmlns:a16="http://schemas.microsoft.com/office/drawing/2014/main" id="{AB5481EE-68A2-48CA-A7C2-B1C7F78EFD9A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86" name="Grupo 85">
            <a:extLst>
              <a:ext uri="{FF2B5EF4-FFF2-40B4-BE49-F238E27FC236}">
                <a16:creationId xmlns:a16="http://schemas.microsoft.com/office/drawing/2014/main" id="{5F24BA0D-673F-496D-92A0-93DB693C2967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87" name="Marcador de número de diapositiva 61">
              <a:extLst>
                <a:ext uri="{FF2B5EF4-FFF2-40B4-BE49-F238E27FC236}">
                  <a16:creationId xmlns:a16="http://schemas.microsoft.com/office/drawing/2014/main" id="{1434456E-949B-4233-B323-C9C631EDB79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6</a:t>
              </a:fld>
              <a:endParaRPr lang="es-ES" sz="1600" spc="80"/>
            </a:p>
          </p:txBody>
        </p:sp>
        <p:sp>
          <p:nvSpPr>
            <p:cNvPr id="88" name="Marcador de número de diapositiva 2">
              <a:extLst>
                <a:ext uri="{FF2B5EF4-FFF2-40B4-BE49-F238E27FC236}">
                  <a16:creationId xmlns:a16="http://schemas.microsoft.com/office/drawing/2014/main" id="{12236DFB-9463-44B4-B1FE-7951E4C27AF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6</a:t>
              </a:fld>
              <a:endParaRPr lang="es-ES" sz="1600" spc="80"/>
            </a:p>
          </p:txBody>
        </p:sp>
        <p:sp>
          <p:nvSpPr>
            <p:cNvPr id="89" name="bk object 16">
              <a:extLst>
                <a:ext uri="{FF2B5EF4-FFF2-40B4-BE49-F238E27FC236}">
                  <a16:creationId xmlns:a16="http://schemas.microsoft.com/office/drawing/2014/main" id="{DF830038-E111-4D52-91ED-9F7D602D04ED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90" name="Marcador de número de diapositiva 10">
              <a:extLst>
                <a:ext uri="{FF2B5EF4-FFF2-40B4-BE49-F238E27FC236}">
                  <a16:creationId xmlns:a16="http://schemas.microsoft.com/office/drawing/2014/main" id="{0C356E12-1B12-4822-A992-8991433AFD2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6</a:t>
              </a:r>
            </a:p>
          </p:txBody>
        </p: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5AB1CDBD-80F5-4D30-A1B8-C2141E46DDC7}"/>
              </a:ext>
            </a:extLst>
          </p:cNvPr>
          <p:cNvGrpSpPr/>
          <p:nvPr/>
        </p:nvGrpSpPr>
        <p:grpSpPr>
          <a:xfrm>
            <a:off x="1100783" y="2999476"/>
            <a:ext cx="3737305" cy="5240235"/>
            <a:chOff x="-1" y="1467261"/>
            <a:chExt cx="3905251" cy="4140190"/>
          </a:xfrm>
          <a:solidFill>
            <a:srgbClr val="00B0F0"/>
          </a:solidFill>
        </p:grpSpPr>
        <p:sp>
          <p:nvSpPr>
            <p:cNvPr id="111" name="object 3">
              <a:extLst>
                <a:ext uri="{FF2B5EF4-FFF2-40B4-BE49-F238E27FC236}">
                  <a16:creationId xmlns:a16="http://schemas.microsoft.com/office/drawing/2014/main" id="{488024C7-9C9E-4531-B6BB-F19DED121E54}"/>
                </a:ext>
              </a:extLst>
            </p:cNvPr>
            <p:cNvSpPr/>
            <p:nvPr/>
          </p:nvSpPr>
          <p:spPr>
            <a:xfrm>
              <a:off x="-1" y="1467261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1. Despliegue de un modelo de apoyo basado en servicios especializados de valor añadido.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2" name="object 3">
              <a:extLst>
                <a:ext uri="{FF2B5EF4-FFF2-40B4-BE49-F238E27FC236}">
                  <a16:creationId xmlns:a16="http://schemas.microsoft.com/office/drawing/2014/main" id="{6FDEB0B7-A3F5-41DF-B0CD-74E726511BCE}"/>
                </a:ext>
              </a:extLst>
            </p:cNvPr>
            <p:cNvSpPr/>
            <p:nvPr/>
          </p:nvSpPr>
          <p:spPr>
            <a:xfrm>
              <a:off x="-1" y="1993042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2. Desarrollo de capacidades de inteligencia competitiva.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3" name="object 3">
              <a:extLst>
                <a:ext uri="{FF2B5EF4-FFF2-40B4-BE49-F238E27FC236}">
                  <a16:creationId xmlns:a16="http://schemas.microsoft.com/office/drawing/2014/main" id="{FA664FF9-FF07-4755-91CC-400B17315EDB}"/>
                </a:ext>
              </a:extLst>
            </p:cNvPr>
            <p:cNvSpPr/>
            <p:nvPr/>
          </p:nvSpPr>
          <p:spPr>
            <a:xfrm>
              <a:off x="-1" y="2518823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3. Refuerzo de la Red Exterior.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4" name="object 3">
              <a:extLst>
                <a:ext uri="{FF2B5EF4-FFF2-40B4-BE49-F238E27FC236}">
                  <a16:creationId xmlns:a16="http://schemas.microsoft.com/office/drawing/2014/main" id="{B360DB12-CB52-42CD-AC69-D6B702DFAA21}"/>
                </a:ext>
              </a:extLst>
            </p:cNvPr>
            <p:cNvSpPr/>
            <p:nvPr/>
          </p:nvSpPr>
          <p:spPr>
            <a:xfrm>
              <a:off x="-1" y="3044604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4. Impulso a la integración de personas capacitadas especializadas en internacionalización en las empresas.</a:t>
              </a:r>
            </a:p>
          </p:txBody>
        </p:sp>
        <p:sp>
          <p:nvSpPr>
            <p:cNvPr id="115" name="object 3">
              <a:extLst>
                <a:ext uri="{FF2B5EF4-FFF2-40B4-BE49-F238E27FC236}">
                  <a16:creationId xmlns:a16="http://schemas.microsoft.com/office/drawing/2014/main" id="{3C2A395A-A922-43F9-B8F1-3BEF5B2B6E89}"/>
                </a:ext>
              </a:extLst>
            </p:cNvPr>
            <p:cNvSpPr/>
            <p:nvPr/>
          </p:nvSpPr>
          <p:spPr>
            <a:xfrm>
              <a:off x="-1" y="3570385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5: Potenciación de instrumentos de financiación de actividades de internacionalización.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6" name="object 3">
              <a:extLst>
                <a:ext uri="{FF2B5EF4-FFF2-40B4-BE49-F238E27FC236}">
                  <a16:creationId xmlns:a16="http://schemas.microsoft.com/office/drawing/2014/main" id="{C0348B23-CAC9-46E6-84BB-9F2BB5FA1FF5}"/>
                </a:ext>
              </a:extLst>
            </p:cNvPr>
            <p:cNvSpPr/>
            <p:nvPr/>
          </p:nvSpPr>
          <p:spPr>
            <a:xfrm>
              <a:off x="-1" y="4096166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6: Reorganización institucional.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7" name="object 3">
              <a:extLst>
                <a:ext uri="{FF2B5EF4-FFF2-40B4-BE49-F238E27FC236}">
                  <a16:creationId xmlns:a16="http://schemas.microsoft.com/office/drawing/2014/main" id="{35331F8E-085A-4FF6-A82F-B2B074900406}"/>
                </a:ext>
              </a:extLst>
            </p:cNvPr>
            <p:cNvSpPr/>
            <p:nvPr/>
          </p:nvSpPr>
          <p:spPr>
            <a:xfrm>
              <a:off x="-1" y="4621947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7: Coordinación del sistema vasco de internacionalización.</a:t>
              </a:r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18" name="object 3">
              <a:extLst>
                <a:ext uri="{FF2B5EF4-FFF2-40B4-BE49-F238E27FC236}">
                  <a16:creationId xmlns:a16="http://schemas.microsoft.com/office/drawing/2014/main" id="{74BD683F-35BE-4D65-9FEF-42C17B32CCF5}"/>
                </a:ext>
              </a:extLst>
            </p:cNvPr>
            <p:cNvSpPr/>
            <p:nvPr/>
          </p:nvSpPr>
          <p:spPr>
            <a:xfrm>
              <a:off x="-1" y="5147727"/>
              <a:ext cx="3905251" cy="459724"/>
            </a:xfrm>
            <a:custGeom>
              <a:avLst/>
              <a:gdLst/>
              <a:ahLst/>
              <a:cxnLst/>
              <a:rect l="l" t="t" r="r" b="b"/>
              <a:pathLst>
                <a:path w="4805680" h="462280">
                  <a:moveTo>
                    <a:pt x="480517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4656836" y="461771"/>
                  </a:lnTo>
                  <a:lnTo>
                    <a:pt x="4805172" y="0"/>
                  </a:lnTo>
                  <a:close/>
                </a:path>
              </a:pathLst>
            </a:custGeom>
            <a:grpFill/>
          </p:spPr>
          <p:txBody>
            <a:bodyPr wrap="square" lIns="81000" tIns="8100" rIns="81000" bIns="0" rtlCol="0" anchor="ctr" anchorCtr="0"/>
            <a:lstStyle/>
            <a:p>
              <a:r>
                <a:rPr lang="es-ES" sz="1400" spc="-4">
                  <a:solidFill>
                    <a:schemeClr val="bg1"/>
                  </a:solidFill>
                  <a:cs typeface="Calibri"/>
                </a:rPr>
                <a:t>EJE 8: Refuerzo de acciones de generación de marca, imagen y comunicación.</a:t>
              </a:r>
              <a:endParaRPr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Grupo 118">
            <a:extLst>
              <a:ext uri="{FF2B5EF4-FFF2-40B4-BE49-F238E27FC236}">
                <a16:creationId xmlns:a16="http://schemas.microsoft.com/office/drawing/2014/main" id="{FE5B59EA-9A8D-40A5-9D54-912B6F2E723D}"/>
              </a:ext>
            </a:extLst>
          </p:cNvPr>
          <p:cNvGrpSpPr/>
          <p:nvPr/>
        </p:nvGrpSpPr>
        <p:grpSpPr>
          <a:xfrm>
            <a:off x="6471851" y="3120376"/>
            <a:ext cx="340494" cy="335561"/>
            <a:chOff x="0" y="0"/>
            <a:chExt cx="328930" cy="323850"/>
          </a:xfrm>
        </p:grpSpPr>
        <p:sp>
          <p:nvSpPr>
            <p:cNvPr id="120" name="Círculo parcial 119">
              <a:extLst>
                <a:ext uri="{FF2B5EF4-FFF2-40B4-BE49-F238E27FC236}">
                  <a16:creationId xmlns:a16="http://schemas.microsoft.com/office/drawing/2014/main" id="{AD2E0DE7-23B9-4D8C-BB55-9C6F73DBC142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0641559F-EB91-4FF5-AEE8-23456B3CE732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6D65750F-4597-462E-B075-5A1C0B3F4E48}"/>
              </a:ext>
            </a:extLst>
          </p:cNvPr>
          <p:cNvGrpSpPr/>
          <p:nvPr/>
        </p:nvGrpSpPr>
        <p:grpSpPr>
          <a:xfrm>
            <a:off x="5524156" y="3120376"/>
            <a:ext cx="342140" cy="335561"/>
            <a:chOff x="0" y="0"/>
            <a:chExt cx="328930" cy="323850"/>
          </a:xfrm>
        </p:grpSpPr>
        <p:sp>
          <p:nvSpPr>
            <p:cNvPr id="124" name="Círculo parcial 123">
              <a:extLst>
                <a:ext uri="{FF2B5EF4-FFF2-40B4-BE49-F238E27FC236}">
                  <a16:creationId xmlns:a16="http://schemas.microsoft.com/office/drawing/2014/main" id="{1906CDC5-FC6C-420D-89BD-281754A8937D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25" name="Elipse 124">
              <a:extLst>
                <a:ext uri="{FF2B5EF4-FFF2-40B4-BE49-F238E27FC236}">
                  <a16:creationId xmlns:a16="http://schemas.microsoft.com/office/drawing/2014/main" id="{700525E2-734F-4391-AB8C-A0E89B06BFAF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DFA851CC-5B9E-4E18-9DE5-D0D8CCD6D8D8}"/>
              </a:ext>
            </a:extLst>
          </p:cNvPr>
          <p:cNvSpPr txBox="1"/>
          <p:nvPr/>
        </p:nvSpPr>
        <p:spPr>
          <a:xfrm>
            <a:off x="4869162" y="2334203"/>
            <a:ext cx="15097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spc="-4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/>
              </a:rPr>
              <a:t>Actividad desarrollada</a:t>
            </a:r>
            <a:endParaRPr lang="es-ES" sz="1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4805A644-5067-4A98-B443-C3D114FBCAE1}"/>
              </a:ext>
            </a:extLst>
          </p:cNvPr>
          <p:cNvSpPr txBox="1"/>
          <p:nvPr/>
        </p:nvSpPr>
        <p:spPr>
          <a:xfrm>
            <a:off x="6042061" y="2334418"/>
            <a:ext cx="1194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spc="-4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Impacto conseguido</a:t>
            </a:r>
            <a:endParaRPr lang="es-E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9" name="Grupo 128">
            <a:extLst>
              <a:ext uri="{FF2B5EF4-FFF2-40B4-BE49-F238E27FC236}">
                <a16:creationId xmlns:a16="http://schemas.microsoft.com/office/drawing/2014/main" id="{3235F3A3-FFC3-48A8-BB5F-96FCD6C55945}"/>
              </a:ext>
            </a:extLst>
          </p:cNvPr>
          <p:cNvGrpSpPr/>
          <p:nvPr/>
        </p:nvGrpSpPr>
        <p:grpSpPr>
          <a:xfrm>
            <a:off x="6471687" y="4402903"/>
            <a:ext cx="340824" cy="335561"/>
            <a:chOff x="0" y="0"/>
            <a:chExt cx="328930" cy="323850"/>
          </a:xfrm>
        </p:grpSpPr>
        <p:sp>
          <p:nvSpPr>
            <p:cNvPr id="130" name="Círculo parcial 129">
              <a:extLst>
                <a:ext uri="{FF2B5EF4-FFF2-40B4-BE49-F238E27FC236}">
                  <a16:creationId xmlns:a16="http://schemas.microsoft.com/office/drawing/2014/main" id="{C7D86A10-E4E0-4DB8-9673-92BEE8D85A95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31" name="Elipse 130">
              <a:extLst>
                <a:ext uri="{FF2B5EF4-FFF2-40B4-BE49-F238E27FC236}">
                  <a16:creationId xmlns:a16="http://schemas.microsoft.com/office/drawing/2014/main" id="{073DD0D5-FB44-42C3-A3A5-19616B8E896E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32" name="Grupo 131">
            <a:extLst>
              <a:ext uri="{FF2B5EF4-FFF2-40B4-BE49-F238E27FC236}">
                <a16:creationId xmlns:a16="http://schemas.microsoft.com/office/drawing/2014/main" id="{153E3ABA-53E3-4A54-AAF8-F3E8702E0AB7}"/>
              </a:ext>
            </a:extLst>
          </p:cNvPr>
          <p:cNvGrpSpPr/>
          <p:nvPr/>
        </p:nvGrpSpPr>
        <p:grpSpPr>
          <a:xfrm>
            <a:off x="6471687" y="5131229"/>
            <a:ext cx="340824" cy="335561"/>
            <a:chOff x="0" y="0"/>
            <a:chExt cx="328930" cy="323850"/>
          </a:xfrm>
        </p:grpSpPr>
        <p:sp>
          <p:nvSpPr>
            <p:cNvPr id="133" name="Círculo parcial 132">
              <a:extLst>
                <a:ext uri="{FF2B5EF4-FFF2-40B4-BE49-F238E27FC236}">
                  <a16:creationId xmlns:a16="http://schemas.microsoft.com/office/drawing/2014/main" id="{77F8C820-4D41-49D7-B67D-BBF8F4FA4765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34" name="Elipse 133">
              <a:extLst>
                <a:ext uri="{FF2B5EF4-FFF2-40B4-BE49-F238E27FC236}">
                  <a16:creationId xmlns:a16="http://schemas.microsoft.com/office/drawing/2014/main" id="{A68B4DB7-38EC-470B-955A-F5BACBEBED52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35" name="Grupo 134">
            <a:extLst>
              <a:ext uri="{FF2B5EF4-FFF2-40B4-BE49-F238E27FC236}">
                <a16:creationId xmlns:a16="http://schemas.microsoft.com/office/drawing/2014/main" id="{8B7E8F82-F400-48F9-BAC3-D8A09A0CAFA0}"/>
              </a:ext>
            </a:extLst>
          </p:cNvPr>
          <p:cNvGrpSpPr/>
          <p:nvPr/>
        </p:nvGrpSpPr>
        <p:grpSpPr>
          <a:xfrm>
            <a:off x="5524814" y="5113022"/>
            <a:ext cx="340824" cy="335561"/>
            <a:chOff x="0" y="0"/>
            <a:chExt cx="328930" cy="323850"/>
          </a:xfrm>
        </p:grpSpPr>
        <p:sp>
          <p:nvSpPr>
            <p:cNvPr id="136" name="Círculo parcial 135">
              <a:extLst>
                <a:ext uri="{FF2B5EF4-FFF2-40B4-BE49-F238E27FC236}">
                  <a16:creationId xmlns:a16="http://schemas.microsoft.com/office/drawing/2014/main" id="{5CE96272-69DF-43FC-A5AE-E8B22B85FA26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37" name="Elipse 136">
              <a:extLst>
                <a:ext uri="{FF2B5EF4-FFF2-40B4-BE49-F238E27FC236}">
                  <a16:creationId xmlns:a16="http://schemas.microsoft.com/office/drawing/2014/main" id="{1B554A63-82C3-4A1F-866A-A098F5B0E4A0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6BE86006-C8A7-4599-BBD6-45D7C93D9EFA}"/>
              </a:ext>
            </a:extLst>
          </p:cNvPr>
          <p:cNvGrpSpPr/>
          <p:nvPr/>
        </p:nvGrpSpPr>
        <p:grpSpPr>
          <a:xfrm>
            <a:off x="5524814" y="5765205"/>
            <a:ext cx="340824" cy="335561"/>
            <a:chOff x="0" y="0"/>
            <a:chExt cx="328930" cy="323850"/>
          </a:xfrm>
        </p:grpSpPr>
        <p:sp>
          <p:nvSpPr>
            <p:cNvPr id="139" name="Círculo parcial 138">
              <a:extLst>
                <a:ext uri="{FF2B5EF4-FFF2-40B4-BE49-F238E27FC236}">
                  <a16:creationId xmlns:a16="http://schemas.microsoft.com/office/drawing/2014/main" id="{69E4262C-3926-408D-B12D-AACBC206C2FD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40" name="Elipse 139">
              <a:extLst>
                <a:ext uri="{FF2B5EF4-FFF2-40B4-BE49-F238E27FC236}">
                  <a16:creationId xmlns:a16="http://schemas.microsoft.com/office/drawing/2014/main" id="{CE777C9C-6BE2-4EEF-8578-72548AD1CB7E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sp>
        <p:nvSpPr>
          <p:cNvPr id="141" name="Elipse 140">
            <a:extLst>
              <a:ext uri="{FF2B5EF4-FFF2-40B4-BE49-F238E27FC236}">
                <a16:creationId xmlns:a16="http://schemas.microsoft.com/office/drawing/2014/main" id="{414CE091-37FE-4DAB-B7D4-657DBE0B7944}"/>
              </a:ext>
            </a:extLst>
          </p:cNvPr>
          <p:cNvSpPr/>
          <p:nvPr/>
        </p:nvSpPr>
        <p:spPr>
          <a:xfrm>
            <a:off x="5527446" y="6435528"/>
            <a:ext cx="335561" cy="33556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100">
              <a:latin typeface="+mj-lt"/>
            </a:endParaRPr>
          </a:p>
        </p:txBody>
      </p:sp>
      <p:sp>
        <p:nvSpPr>
          <p:cNvPr id="142" name="Elipse 141">
            <a:extLst>
              <a:ext uri="{FF2B5EF4-FFF2-40B4-BE49-F238E27FC236}">
                <a16:creationId xmlns:a16="http://schemas.microsoft.com/office/drawing/2014/main" id="{7EB030D6-E568-4CDC-ACAF-7489BA035DA7}"/>
              </a:ext>
            </a:extLst>
          </p:cNvPr>
          <p:cNvSpPr/>
          <p:nvPr/>
        </p:nvSpPr>
        <p:spPr>
          <a:xfrm>
            <a:off x="6474319" y="6435528"/>
            <a:ext cx="335561" cy="33556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100">
              <a:latin typeface="+mj-lt"/>
            </a:endParaRPr>
          </a:p>
        </p:txBody>
      </p:sp>
      <p:grpSp>
        <p:nvGrpSpPr>
          <p:cNvPr id="143" name="Grupo 142">
            <a:extLst>
              <a:ext uri="{FF2B5EF4-FFF2-40B4-BE49-F238E27FC236}">
                <a16:creationId xmlns:a16="http://schemas.microsoft.com/office/drawing/2014/main" id="{2E01CA88-038B-4045-B113-9010EEBA8982}"/>
              </a:ext>
            </a:extLst>
          </p:cNvPr>
          <p:cNvGrpSpPr/>
          <p:nvPr/>
        </p:nvGrpSpPr>
        <p:grpSpPr>
          <a:xfrm>
            <a:off x="5524814" y="7088448"/>
            <a:ext cx="340824" cy="335561"/>
            <a:chOff x="0" y="0"/>
            <a:chExt cx="328930" cy="323850"/>
          </a:xfrm>
        </p:grpSpPr>
        <p:sp>
          <p:nvSpPr>
            <p:cNvPr id="144" name="Círculo parcial 143">
              <a:extLst>
                <a:ext uri="{FF2B5EF4-FFF2-40B4-BE49-F238E27FC236}">
                  <a16:creationId xmlns:a16="http://schemas.microsoft.com/office/drawing/2014/main" id="{883C496C-D77C-4177-8D11-DB096D2DA724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45" name="Elipse 144">
              <a:extLst>
                <a:ext uri="{FF2B5EF4-FFF2-40B4-BE49-F238E27FC236}">
                  <a16:creationId xmlns:a16="http://schemas.microsoft.com/office/drawing/2014/main" id="{59E91220-296D-4320-9EB3-FF2B4FE2C4D6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46" name="Grupo 145">
            <a:extLst>
              <a:ext uri="{FF2B5EF4-FFF2-40B4-BE49-F238E27FC236}">
                <a16:creationId xmlns:a16="http://schemas.microsoft.com/office/drawing/2014/main" id="{4F644D2C-3CB3-418D-AF74-8DACF993D6F9}"/>
              </a:ext>
            </a:extLst>
          </p:cNvPr>
          <p:cNvGrpSpPr/>
          <p:nvPr/>
        </p:nvGrpSpPr>
        <p:grpSpPr>
          <a:xfrm>
            <a:off x="5524814" y="7740632"/>
            <a:ext cx="340824" cy="335561"/>
            <a:chOff x="0" y="0"/>
            <a:chExt cx="328930" cy="323850"/>
          </a:xfrm>
        </p:grpSpPr>
        <p:sp>
          <p:nvSpPr>
            <p:cNvPr id="147" name="Círculo parcial 146">
              <a:extLst>
                <a:ext uri="{FF2B5EF4-FFF2-40B4-BE49-F238E27FC236}">
                  <a16:creationId xmlns:a16="http://schemas.microsoft.com/office/drawing/2014/main" id="{27BEC7BE-98FA-4A1D-8F37-227D9DF73036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>
                <a:gd name="adj1" fmla="val 0"/>
                <a:gd name="adj2" fmla="val 108435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48" name="Elipse 147">
              <a:extLst>
                <a:ext uri="{FF2B5EF4-FFF2-40B4-BE49-F238E27FC236}">
                  <a16:creationId xmlns:a16="http://schemas.microsoft.com/office/drawing/2014/main" id="{5FAF52ED-CCD0-4445-A58B-E566CB7ACDF0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49" name="Grupo 148">
            <a:extLst>
              <a:ext uri="{FF2B5EF4-FFF2-40B4-BE49-F238E27FC236}">
                <a16:creationId xmlns:a16="http://schemas.microsoft.com/office/drawing/2014/main" id="{56589477-5BA3-412A-86A4-89DE2E52BEB2}"/>
              </a:ext>
            </a:extLst>
          </p:cNvPr>
          <p:cNvGrpSpPr/>
          <p:nvPr/>
        </p:nvGrpSpPr>
        <p:grpSpPr>
          <a:xfrm>
            <a:off x="6471687" y="7741368"/>
            <a:ext cx="340824" cy="335561"/>
            <a:chOff x="0" y="0"/>
            <a:chExt cx="328930" cy="323850"/>
          </a:xfrm>
        </p:grpSpPr>
        <p:sp>
          <p:nvSpPr>
            <p:cNvPr id="150" name="Círculo parcial 149">
              <a:extLst>
                <a:ext uri="{FF2B5EF4-FFF2-40B4-BE49-F238E27FC236}">
                  <a16:creationId xmlns:a16="http://schemas.microsoft.com/office/drawing/2014/main" id="{119CD1F3-CFF8-4A7C-84A4-A2A642060ACF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>
                <a:gd name="adj1" fmla="val 0"/>
                <a:gd name="adj2" fmla="val 108435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51" name="Elipse 150">
              <a:extLst>
                <a:ext uri="{FF2B5EF4-FFF2-40B4-BE49-F238E27FC236}">
                  <a16:creationId xmlns:a16="http://schemas.microsoft.com/office/drawing/2014/main" id="{21EA6C44-ECBA-4B03-B3D1-6A7E51914CFA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52" name="Grupo 151">
            <a:extLst>
              <a:ext uri="{FF2B5EF4-FFF2-40B4-BE49-F238E27FC236}">
                <a16:creationId xmlns:a16="http://schemas.microsoft.com/office/drawing/2014/main" id="{FD752E51-FF7F-4EBC-B98F-9DD63BF526A5}"/>
              </a:ext>
            </a:extLst>
          </p:cNvPr>
          <p:cNvGrpSpPr/>
          <p:nvPr/>
        </p:nvGrpSpPr>
        <p:grpSpPr>
          <a:xfrm>
            <a:off x="6490149" y="9157957"/>
            <a:ext cx="199346" cy="196266"/>
            <a:chOff x="0" y="0"/>
            <a:chExt cx="328930" cy="323850"/>
          </a:xfrm>
        </p:grpSpPr>
        <p:sp>
          <p:nvSpPr>
            <p:cNvPr id="153" name="Círculo parcial 152">
              <a:extLst>
                <a:ext uri="{FF2B5EF4-FFF2-40B4-BE49-F238E27FC236}">
                  <a16:creationId xmlns:a16="http://schemas.microsoft.com/office/drawing/2014/main" id="{EB9651A0-20CA-4484-A562-1AEB9AD89BA1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>
                <a:gd name="adj1" fmla="val 0"/>
                <a:gd name="adj2" fmla="val 5392801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25"/>
            </a:p>
          </p:txBody>
        </p:sp>
        <p:sp>
          <p:nvSpPr>
            <p:cNvPr id="154" name="Elipse 153">
              <a:extLst>
                <a:ext uri="{FF2B5EF4-FFF2-40B4-BE49-F238E27FC236}">
                  <a16:creationId xmlns:a16="http://schemas.microsoft.com/office/drawing/2014/main" id="{592E09C5-F799-4E0C-877A-78C80ED09781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25"/>
            </a:p>
          </p:txBody>
        </p:sp>
      </p:grpSp>
      <p:grpSp>
        <p:nvGrpSpPr>
          <p:cNvPr id="155" name="Grupo 154">
            <a:extLst>
              <a:ext uri="{FF2B5EF4-FFF2-40B4-BE49-F238E27FC236}">
                <a16:creationId xmlns:a16="http://schemas.microsoft.com/office/drawing/2014/main" id="{E25859A5-E821-4F79-8DAE-FC1251524ADF}"/>
              </a:ext>
            </a:extLst>
          </p:cNvPr>
          <p:cNvGrpSpPr/>
          <p:nvPr/>
        </p:nvGrpSpPr>
        <p:grpSpPr>
          <a:xfrm>
            <a:off x="6490149" y="8858795"/>
            <a:ext cx="199346" cy="196266"/>
            <a:chOff x="0" y="0"/>
            <a:chExt cx="328930" cy="323850"/>
          </a:xfrm>
        </p:grpSpPr>
        <p:sp>
          <p:nvSpPr>
            <p:cNvPr id="156" name="Círculo parcial 155">
              <a:extLst>
                <a:ext uri="{FF2B5EF4-FFF2-40B4-BE49-F238E27FC236}">
                  <a16:creationId xmlns:a16="http://schemas.microsoft.com/office/drawing/2014/main" id="{C02D79E8-475C-427C-BC1C-A679094754DC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25"/>
            </a:p>
          </p:txBody>
        </p:sp>
        <p:sp>
          <p:nvSpPr>
            <p:cNvPr id="157" name="Elipse 156">
              <a:extLst>
                <a:ext uri="{FF2B5EF4-FFF2-40B4-BE49-F238E27FC236}">
                  <a16:creationId xmlns:a16="http://schemas.microsoft.com/office/drawing/2014/main" id="{F26D35EF-95AC-4BA3-906B-F9E708A14DCA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25"/>
            </a:p>
          </p:txBody>
        </p:sp>
      </p:grpSp>
      <p:sp>
        <p:nvSpPr>
          <p:cNvPr id="158" name="CuadroTexto 157">
            <a:extLst>
              <a:ext uri="{FF2B5EF4-FFF2-40B4-BE49-F238E27FC236}">
                <a16:creationId xmlns:a16="http://schemas.microsoft.com/office/drawing/2014/main" id="{BF9A1812-EDFD-41C5-94BD-2DCFBD1A6F80}"/>
              </a:ext>
            </a:extLst>
          </p:cNvPr>
          <p:cNvSpPr txBox="1"/>
          <p:nvPr/>
        </p:nvSpPr>
        <p:spPr>
          <a:xfrm>
            <a:off x="5406562" y="9119682"/>
            <a:ext cx="1173901" cy="255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>
                <a:solidFill>
                  <a:schemeClr val="bg1">
                    <a:lumMod val="50000"/>
                  </a:schemeClr>
                </a:solidFill>
              </a:rPr>
              <a:t>Menor ejecución</a:t>
            </a: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8D9BE600-C70C-4C08-B579-0755130DC741}"/>
              </a:ext>
            </a:extLst>
          </p:cNvPr>
          <p:cNvSpPr txBox="1"/>
          <p:nvPr/>
        </p:nvSpPr>
        <p:spPr>
          <a:xfrm>
            <a:off x="5406562" y="8828419"/>
            <a:ext cx="1173901" cy="255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>
                <a:solidFill>
                  <a:schemeClr val="bg1">
                    <a:lumMod val="50000"/>
                  </a:schemeClr>
                </a:solidFill>
              </a:rPr>
              <a:t>Mayor ejecución</a:t>
            </a:r>
          </a:p>
        </p:txBody>
      </p:sp>
      <p:grpSp>
        <p:nvGrpSpPr>
          <p:cNvPr id="160" name="Grupo 159">
            <a:extLst>
              <a:ext uri="{FF2B5EF4-FFF2-40B4-BE49-F238E27FC236}">
                <a16:creationId xmlns:a16="http://schemas.microsoft.com/office/drawing/2014/main" id="{37BD4273-36C0-4FEA-BA84-D1C1A58575FD}"/>
              </a:ext>
            </a:extLst>
          </p:cNvPr>
          <p:cNvGrpSpPr/>
          <p:nvPr/>
        </p:nvGrpSpPr>
        <p:grpSpPr>
          <a:xfrm>
            <a:off x="5524156" y="3768997"/>
            <a:ext cx="342140" cy="335561"/>
            <a:chOff x="0" y="0"/>
            <a:chExt cx="328930" cy="323850"/>
          </a:xfrm>
        </p:grpSpPr>
        <p:sp>
          <p:nvSpPr>
            <p:cNvPr id="161" name="Círculo parcial 160">
              <a:extLst>
                <a:ext uri="{FF2B5EF4-FFF2-40B4-BE49-F238E27FC236}">
                  <a16:creationId xmlns:a16="http://schemas.microsoft.com/office/drawing/2014/main" id="{0E3596D6-EF68-4E4B-BBC6-F2B94F498E13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650CBC5B-1034-429B-A4D7-02D3C2A1E704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63" name="Grupo 162">
            <a:extLst>
              <a:ext uri="{FF2B5EF4-FFF2-40B4-BE49-F238E27FC236}">
                <a16:creationId xmlns:a16="http://schemas.microsoft.com/office/drawing/2014/main" id="{EC27C81F-4121-4F64-BA9A-74ECF8D1DD76}"/>
              </a:ext>
            </a:extLst>
          </p:cNvPr>
          <p:cNvGrpSpPr/>
          <p:nvPr/>
        </p:nvGrpSpPr>
        <p:grpSpPr>
          <a:xfrm>
            <a:off x="6471687" y="5773209"/>
            <a:ext cx="340824" cy="335561"/>
            <a:chOff x="0" y="0"/>
            <a:chExt cx="328930" cy="323850"/>
          </a:xfrm>
        </p:grpSpPr>
        <p:sp>
          <p:nvSpPr>
            <p:cNvPr id="164" name="Círculo parcial 163">
              <a:extLst>
                <a:ext uri="{FF2B5EF4-FFF2-40B4-BE49-F238E27FC236}">
                  <a16:creationId xmlns:a16="http://schemas.microsoft.com/office/drawing/2014/main" id="{BC9D60CE-5E94-4119-8662-66FB188C586E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DAED00C7-85E1-4FD6-A67F-40A152BD6FFA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66" name="Grupo 165">
            <a:extLst>
              <a:ext uri="{FF2B5EF4-FFF2-40B4-BE49-F238E27FC236}">
                <a16:creationId xmlns:a16="http://schemas.microsoft.com/office/drawing/2014/main" id="{D086F763-8481-4A75-94CE-201040AEDC6C}"/>
              </a:ext>
            </a:extLst>
          </p:cNvPr>
          <p:cNvGrpSpPr/>
          <p:nvPr/>
        </p:nvGrpSpPr>
        <p:grpSpPr>
          <a:xfrm>
            <a:off x="6471687" y="3741364"/>
            <a:ext cx="340824" cy="335561"/>
            <a:chOff x="0" y="0"/>
            <a:chExt cx="328930" cy="323850"/>
          </a:xfrm>
        </p:grpSpPr>
        <p:sp>
          <p:nvSpPr>
            <p:cNvPr id="167" name="Círculo parcial 166">
              <a:extLst>
                <a:ext uri="{FF2B5EF4-FFF2-40B4-BE49-F238E27FC236}">
                  <a16:creationId xmlns:a16="http://schemas.microsoft.com/office/drawing/2014/main" id="{7DA7CDA2-7DE5-4ACA-BD46-C6668FAB9AF9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>
                <a:gd name="adj1" fmla="val 0"/>
                <a:gd name="adj2" fmla="val 108435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68" name="Elipse 167">
              <a:extLst>
                <a:ext uri="{FF2B5EF4-FFF2-40B4-BE49-F238E27FC236}">
                  <a16:creationId xmlns:a16="http://schemas.microsoft.com/office/drawing/2014/main" id="{BD127F48-116D-4813-80A0-F2E3D8EFE7CB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grpSp>
        <p:nvGrpSpPr>
          <p:cNvPr id="169" name="Grupo 168">
            <a:extLst>
              <a:ext uri="{FF2B5EF4-FFF2-40B4-BE49-F238E27FC236}">
                <a16:creationId xmlns:a16="http://schemas.microsoft.com/office/drawing/2014/main" id="{2D46D8B0-A36A-4F73-95B9-21F722A2E1E9}"/>
              </a:ext>
            </a:extLst>
          </p:cNvPr>
          <p:cNvGrpSpPr/>
          <p:nvPr/>
        </p:nvGrpSpPr>
        <p:grpSpPr>
          <a:xfrm>
            <a:off x="6471687" y="7068761"/>
            <a:ext cx="340824" cy="335561"/>
            <a:chOff x="0" y="0"/>
            <a:chExt cx="328930" cy="323850"/>
          </a:xfrm>
        </p:grpSpPr>
        <p:sp>
          <p:nvSpPr>
            <p:cNvPr id="170" name="Círculo parcial 169">
              <a:extLst>
                <a:ext uri="{FF2B5EF4-FFF2-40B4-BE49-F238E27FC236}">
                  <a16:creationId xmlns:a16="http://schemas.microsoft.com/office/drawing/2014/main" id="{CD85E12C-B3B4-4009-AFB9-32F52E543A92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>
                <a:gd name="adj1" fmla="val 0"/>
                <a:gd name="adj2" fmla="val 108435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71" name="Elipse 170">
              <a:extLst>
                <a:ext uri="{FF2B5EF4-FFF2-40B4-BE49-F238E27FC236}">
                  <a16:creationId xmlns:a16="http://schemas.microsoft.com/office/drawing/2014/main" id="{A166D73D-A2E7-4D64-B439-C13AD42CDB03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sp>
        <p:nvSpPr>
          <p:cNvPr id="172" name="object 26">
            <a:extLst>
              <a:ext uri="{FF2B5EF4-FFF2-40B4-BE49-F238E27FC236}">
                <a16:creationId xmlns:a16="http://schemas.microsoft.com/office/drawing/2014/main" id="{854C7CAD-74D7-429E-AB04-15CDEB083F32}"/>
              </a:ext>
            </a:extLst>
          </p:cNvPr>
          <p:cNvSpPr txBox="1"/>
          <p:nvPr/>
        </p:nvSpPr>
        <p:spPr>
          <a:xfrm>
            <a:off x="7302500" y="4335226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Ampliar y fortalecer la red exterior con más recursos de personal con experiencia y con condiciones adaptadas a cada geografía, y consolidar la red ampliada, incrementando en ambos casos la especialización.</a:t>
            </a:r>
          </a:p>
        </p:txBody>
      </p:sp>
      <p:sp>
        <p:nvSpPr>
          <p:cNvPr id="173" name="CuadroTexto 172">
            <a:extLst>
              <a:ext uri="{FF2B5EF4-FFF2-40B4-BE49-F238E27FC236}">
                <a16:creationId xmlns:a16="http://schemas.microsoft.com/office/drawing/2014/main" id="{A0C99C6C-258C-4A78-845C-4ADE12D990DD}"/>
              </a:ext>
            </a:extLst>
          </p:cNvPr>
          <p:cNvSpPr txBox="1"/>
          <p:nvPr/>
        </p:nvSpPr>
        <p:spPr>
          <a:xfrm>
            <a:off x="7302500" y="2535922"/>
            <a:ext cx="2380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spc="-4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Retos pendientes</a:t>
            </a:r>
            <a:endParaRPr lang="es-ES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4" name="object 26">
            <a:extLst>
              <a:ext uri="{FF2B5EF4-FFF2-40B4-BE49-F238E27FC236}">
                <a16:creationId xmlns:a16="http://schemas.microsoft.com/office/drawing/2014/main" id="{0D11F5B3-032F-4253-9EDC-DC83E7A915FB}"/>
              </a:ext>
            </a:extLst>
          </p:cNvPr>
          <p:cNvSpPr txBox="1"/>
          <p:nvPr/>
        </p:nvSpPr>
        <p:spPr>
          <a:xfrm>
            <a:off x="7302500" y="3675720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Reforzar y difundir el rol de Basque Trade como referente o ‘faro’ para las empresas de Euskadi en su proceso de internacionalización.</a:t>
            </a:r>
          </a:p>
        </p:txBody>
      </p:sp>
      <p:sp>
        <p:nvSpPr>
          <p:cNvPr id="175" name="object 26">
            <a:extLst>
              <a:ext uri="{FF2B5EF4-FFF2-40B4-BE49-F238E27FC236}">
                <a16:creationId xmlns:a16="http://schemas.microsoft.com/office/drawing/2014/main" id="{4B09EAC9-B45E-46B3-9E99-BE73244E3B56}"/>
              </a:ext>
            </a:extLst>
          </p:cNvPr>
          <p:cNvSpPr txBox="1"/>
          <p:nvPr/>
        </p:nvSpPr>
        <p:spPr>
          <a:xfrm>
            <a:off x="7302500" y="2997736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lnSpc>
                <a:spcPts val="1100"/>
              </a:lnSpc>
              <a:spcBef>
                <a:spcPts val="165"/>
              </a:spcBef>
            </a:pPr>
            <a:r>
              <a:rPr lang="es-ES" sz="1400" spc="-4">
                <a:cs typeface="Calibri"/>
              </a:rPr>
              <a:t>Alinear el despliegue de programas y servicios en la organización para lograr la mayor eficiencia en el servicio a las empresas que sean objetivo de Basque Trade y al marco estratégico</a:t>
            </a:r>
          </a:p>
        </p:txBody>
      </p:sp>
      <p:sp>
        <p:nvSpPr>
          <p:cNvPr id="176" name="object 26">
            <a:extLst>
              <a:ext uri="{FF2B5EF4-FFF2-40B4-BE49-F238E27FC236}">
                <a16:creationId xmlns:a16="http://schemas.microsoft.com/office/drawing/2014/main" id="{E442694E-9C3F-4514-BA5A-B32D31D8D45E}"/>
              </a:ext>
            </a:extLst>
          </p:cNvPr>
          <p:cNvSpPr txBox="1"/>
          <p:nvPr/>
        </p:nvSpPr>
        <p:spPr>
          <a:xfrm>
            <a:off x="7302500" y="5001933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Aumentar la captación y fidelización de jóvenes e introducir líneas de refuerzo de capacidades para profesionales con experiencia en las empresas, asegurando el acercamiento a las empresas</a:t>
            </a:r>
          </a:p>
        </p:txBody>
      </p:sp>
      <p:sp>
        <p:nvSpPr>
          <p:cNvPr id="177" name="object 26">
            <a:extLst>
              <a:ext uri="{FF2B5EF4-FFF2-40B4-BE49-F238E27FC236}">
                <a16:creationId xmlns:a16="http://schemas.microsoft.com/office/drawing/2014/main" id="{84DEEADE-E57F-4961-877A-EBCB312E8063}"/>
              </a:ext>
            </a:extLst>
          </p:cNvPr>
          <p:cNvSpPr txBox="1"/>
          <p:nvPr/>
        </p:nvSpPr>
        <p:spPr>
          <a:xfrm>
            <a:off x="7302500" y="5655125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Asegurar el acceso a mecanismos de financiación adecuados para las realidades de cada empresa</a:t>
            </a:r>
          </a:p>
        </p:txBody>
      </p:sp>
      <p:sp>
        <p:nvSpPr>
          <p:cNvPr id="178" name="object 26">
            <a:extLst>
              <a:ext uri="{FF2B5EF4-FFF2-40B4-BE49-F238E27FC236}">
                <a16:creationId xmlns:a16="http://schemas.microsoft.com/office/drawing/2014/main" id="{C8C04E25-98F2-4FEA-BF8B-BFA7C6E6595C}"/>
              </a:ext>
            </a:extLst>
          </p:cNvPr>
          <p:cNvSpPr txBox="1"/>
          <p:nvPr/>
        </p:nvSpPr>
        <p:spPr>
          <a:xfrm>
            <a:off x="7302500" y="6320607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Tras la creación de Basque Trade el reto es lograr madurez en todos los procesos de gestión de la actividad (comercial, proyectos, administrativos).</a:t>
            </a:r>
          </a:p>
        </p:txBody>
      </p:sp>
      <p:sp>
        <p:nvSpPr>
          <p:cNvPr id="179" name="object 26">
            <a:extLst>
              <a:ext uri="{FF2B5EF4-FFF2-40B4-BE49-F238E27FC236}">
                <a16:creationId xmlns:a16="http://schemas.microsoft.com/office/drawing/2014/main" id="{6546BDF2-C7F5-4BBE-8966-7120EA40F659}"/>
              </a:ext>
            </a:extLst>
          </p:cNvPr>
          <p:cNvSpPr txBox="1"/>
          <p:nvPr/>
        </p:nvSpPr>
        <p:spPr>
          <a:xfrm>
            <a:off x="7302500" y="6988424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/>
          <a:p>
            <a:pPr marL="86678" marR="277178">
              <a:spcBef>
                <a:spcPts val="165"/>
              </a:spcBef>
            </a:pPr>
            <a:r>
              <a:rPr lang="es-ES" sz="1400" spc="-4">
                <a:cs typeface="Calibri"/>
              </a:rPr>
              <a:t>Se debe avanzar en mejorar la coordinación interinstitucional de la actividad exterior, actualizando el modelo de gobernanza del Sistema.</a:t>
            </a:r>
          </a:p>
        </p:txBody>
      </p:sp>
      <p:sp>
        <p:nvSpPr>
          <p:cNvPr id="180" name="object 26">
            <a:extLst>
              <a:ext uri="{FF2B5EF4-FFF2-40B4-BE49-F238E27FC236}">
                <a16:creationId xmlns:a16="http://schemas.microsoft.com/office/drawing/2014/main" id="{004EF4A6-95BA-4BF1-84FB-9332090359DC}"/>
              </a:ext>
            </a:extLst>
          </p:cNvPr>
          <p:cNvSpPr txBox="1"/>
          <p:nvPr/>
        </p:nvSpPr>
        <p:spPr>
          <a:xfrm>
            <a:off x="7302500" y="7622548"/>
            <a:ext cx="8839200" cy="5717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0" tIns="20955" rIns="0" bIns="0" rtlCol="0" anchor="ctr">
            <a:noAutofit/>
          </a:bodyPr>
          <a:lstStyle>
            <a:defPPr>
              <a:defRPr lang="es-ES"/>
            </a:defPPr>
            <a:lvl1pPr marL="86678" marR="277178">
              <a:lnSpc>
                <a:spcPts val="1100"/>
              </a:lnSpc>
              <a:spcBef>
                <a:spcPts val="165"/>
              </a:spcBef>
              <a:defRPr sz="1000" spc="-4">
                <a:latin typeface="Calibri"/>
                <a:cs typeface="Calibri"/>
              </a:defRPr>
            </a:lvl1pPr>
          </a:lstStyle>
          <a:p>
            <a:r>
              <a:rPr lang="es-ES" sz="1400">
                <a:latin typeface="+mn-lt"/>
              </a:rPr>
              <a:t>Potenciar el rol de BasqueTrade como elemento clave para difundir la marca Euskadi Basque Country y tejer relaciones de confianza a altos niveles institucionales y corporativos</a:t>
            </a:r>
          </a:p>
        </p:txBody>
      </p:sp>
      <p:grpSp>
        <p:nvGrpSpPr>
          <p:cNvPr id="181" name="Grupo 180">
            <a:extLst>
              <a:ext uri="{FF2B5EF4-FFF2-40B4-BE49-F238E27FC236}">
                <a16:creationId xmlns:a16="http://schemas.microsoft.com/office/drawing/2014/main" id="{826CA1F3-4A35-4BC3-8453-AE170232D706}"/>
              </a:ext>
            </a:extLst>
          </p:cNvPr>
          <p:cNvGrpSpPr/>
          <p:nvPr/>
        </p:nvGrpSpPr>
        <p:grpSpPr>
          <a:xfrm>
            <a:off x="5524814" y="4427384"/>
            <a:ext cx="340824" cy="335561"/>
            <a:chOff x="0" y="0"/>
            <a:chExt cx="328930" cy="323850"/>
          </a:xfrm>
        </p:grpSpPr>
        <p:sp>
          <p:nvSpPr>
            <p:cNvPr id="182" name="Círculo parcial 181">
              <a:extLst>
                <a:ext uri="{FF2B5EF4-FFF2-40B4-BE49-F238E27FC236}">
                  <a16:creationId xmlns:a16="http://schemas.microsoft.com/office/drawing/2014/main" id="{93AD6289-40D6-431A-99FF-61FA1217B476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prstGeom prst="pi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  <p:sp>
          <p:nvSpPr>
            <p:cNvPr id="183" name="Elipse 182">
              <a:extLst>
                <a:ext uri="{FF2B5EF4-FFF2-40B4-BE49-F238E27FC236}">
                  <a16:creationId xmlns:a16="http://schemas.microsoft.com/office/drawing/2014/main" id="{26493617-FBF2-487B-BAED-8A661B3C455A}"/>
                </a:ext>
              </a:extLst>
            </p:cNvPr>
            <p:cNvSpPr/>
            <p:nvPr/>
          </p:nvSpPr>
          <p:spPr>
            <a:xfrm>
              <a:off x="5080" y="0"/>
              <a:ext cx="323850" cy="323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 sz="1100">
                <a:latin typeface="+mj-lt"/>
              </a:endParaRPr>
            </a:p>
          </p:txBody>
        </p:sp>
      </p:grpSp>
      <p:sp>
        <p:nvSpPr>
          <p:cNvPr id="184" name="object 59">
            <a:extLst>
              <a:ext uri="{FF2B5EF4-FFF2-40B4-BE49-F238E27FC236}">
                <a16:creationId xmlns:a16="http://schemas.microsoft.com/office/drawing/2014/main" id="{9497BF4D-A99A-419F-BCC6-06382988F7B8}"/>
              </a:ext>
            </a:extLst>
          </p:cNvPr>
          <p:cNvSpPr txBox="1"/>
          <p:nvPr/>
        </p:nvSpPr>
        <p:spPr>
          <a:xfrm>
            <a:off x="596900" y="2130561"/>
            <a:ext cx="4744876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100"/>
              </a:spcBef>
            </a:pPr>
            <a:r>
              <a:rPr lang="es-ES" sz="1600" spc="75">
                <a:solidFill>
                  <a:srgbClr val="0071BC"/>
                </a:solidFill>
                <a:latin typeface="Calibri"/>
                <a:cs typeface="Calibri"/>
              </a:rPr>
              <a:t>Evaluación PIE 2017 - 2020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5" name="CuadroTexto 184">
            <a:extLst>
              <a:ext uri="{FF2B5EF4-FFF2-40B4-BE49-F238E27FC236}">
                <a16:creationId xmlns:a16="http://schemas.microsoft.com/office/drawing/2014/main" id="{48F40B70-E202-4A08-9A1D-A56E5C09E0FB}"/>
              </a:ext>
            </a:extLst>
          </p:cNvPr>
          <p:cNvSpPr txBox="1"/>
          <p:nvPr/>
        </p:nvSpPr>
        <p:spPr>
          <a:xfrm rot="16200000">
            <a:off x="-398665" y="6897105"/>
            <a:ext cx="2534268" cy="382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spc="-4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/>
              </a:rPr>
              <a:t>Ejes PIE 2017-2020</a:t>
            </a:r>
            <a:endParaRPr lang="es-ES" sz="110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954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2">
            <a:extLst>
              <a:ext uri="{FF2B5EF4-FFF2-40B4-BE49-F238E27FC236}">
                <a16:creationId xmlns:a16="http://schemas.microsoft.com/office/drawing/2014/main" id="{EC94F9F9-60C9-4A58-B7BF-4E71C616EEEA}"/>
              </a:ext>
            </a:extLst>
          </p:cNvPr>
          <p:cNvSpPr/>
          <p:nvPr/>
        </p:nvSpPr>
        <p:spPr>
          <a:xfrm>
            <a:off x="0" y="5464459"/>
            <a:ext cx="14090650" cy="2723876"/>
          </a:xfrm>
          <a:custGeom>
            <a:avLst/>
            <a:gdLst/>
            <a:ahLst/>
            <a:cxnLst/>
            <a:rect l="l" t="t" r="r" b="b"/>
            <a:pathLst>
              <a:path w="6521450" h="2565400">
                <a:moveTo>
                  <a:pt x="6521450" y="0"/>
                </a:moveTo>
                <a:lnTo>
                  <a:pt x="0" y="0"/>
                </a:lnTo>
                <a:lnTo>
                  <a:pt x="0" y="2565400"/>
                </a:lnTo>
                <a:lnTo>
                  <a:pt x="6521450" y="2565400"/>
                </a:lnTo>
                <a:lnTo>
                  <a:pt x="6521450" y="0"/>
                </a:lnTo>
                <a:close/>
              </a:path>
            </a:pathLst>
          </a:custGeom>
          <a:solidFill>
            <a:schemeClr val="bg1">
              <a:lumMod val="85000"/>
              <a:alpha val="19999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3257550" y="2177982"/>
            <a:ext cx="14090650" cy="2610092"/>
          </a:xfrm>
          <a:custGeom>
            <a:avLst/>
            <a:gdLst/>
            <a:ahLst/>
            <a:cxnLst/>
            <a:rect l="l" t="t" r="r" b="b"/>
            <a:pathLst>
              <a:path w="6521450" h="2565400">
                <a:moveTo>
                  <a:pt x="6521450" y="0"/>
                </a:moveTo>
                <a:lnTo>
                  <a:pt x="0" y="0"/>
                </a:lnTo>
                <a:lnTo>
                  <a:pt x="0" y="2565400"/>
                </a:lnTo>
                <a:lnTo>
                  <a:pt x="6521450" y="2565400"/>
                </a:lnTo>
                <a:lnTo>
                  <a:pt x="652145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7348200" cy="1670049"/>
          </a:xfrm>
          <a:custGeom>
            <a:avLst/>
            <a:gdLst/>
            <a:ahLst/>
            <a:cxnLst/>
            <a:rect l="l" t="t" r="r" b="b"/>
            <a:pathLst>
              <a:path w="17348200" h="2082800">
                <a:moveTo>
                  <a:pt x="17348200" y="0"/>
                </a:moveTo>
                <a:lnTo>
                  <a:pt x="0" y="0"/>
                </a:lnTo>
                <a:lnTo>
                  <a:pt x="0" y="2082800"/>
                </a:lnTo>
                <a:lnTo>
                  <a:pt x="17348200" y="20828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6016" y="490900"/>
            <a:ext cx="1543616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3000" spc="140"/>
              <a:t>Como resultado de todo el proceso se han identificado los principales retos para la internacionalización empresarial vasca, a los que se tratará de dar respuesta en este PIE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44500" y="2425888"/>
            <a:ext cx="2514600" cy="1234312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s-ES" sz="1600" b="1">
                <a:latin typeface="+mj-lt"/>
                <a:cs typeface="Times New Roman"/>
              </a:rPr>
              <a:t>Retos de mercado (G)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s-ES" sz="1600" i="1">
                <a:latin typeface="+mj-lt"/>
                <a:cs typeface="Times New Roman"/>
              </a:rPr>
              <a:t>Retos globales que afectan a la acción internacional de las empresas y de las administraciones públicas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262993" y="2314626"/>
            <a:ext cx="14085207" cy="2402581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36663" marR="992505" indent="-87312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s-ES" spc="-5">
                <a:latin typeface="Calibri"/>
                <a:cs typeface="Calibri"/>
              </a:rPr>
              <a:t>G1. Recuperar y consolidar los mercados prioritarios y buscar nuevas oportunidades en Asia y otros mercados emergentes</a:t>
            </a:r>
          </a:p>
          <a:p>
            <a:pPr marL="1236663" marR="992505" indent="-87312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s-ES" spc="-5">
                <a:latin typeface="Calibri"/>
                <a:cs typeface="Calibri"/>
              </a:rPr>
              <a:t>G2. Responder a la tendencia global hacia el proteccionismo estratégico</a:t>
            </a:r>
          </a:p>
          <a:p>
            <a:pPr marL="714375" marR="992505" indent="-35083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s-ES" spc="-5">
                <a:latin typeface="Calibri"/>
                <a:cs typeface="Calibri"/>
              </a:rPr>
              <a:t>G3. Nuevas oportunidades, derivadas de: a) la inversión pública en algunos sectores estratégicos; b) el </a:t>
            </a:r>
            <a:r>
              <a:rPr lang="es-ES" spc="-5" err="1">
                <a:latin typeface="Calibri"/>
                <a:cs typeface="Calibri"/>
              </a:rPr>
              <a:t>reshoring</a:t>
            </a:r>
            <a:r>
              <a:rPr lang="es-ES" spc="-5">
                <a:latin typeface="Calibri"/>
                <a:cs typeface="Calibri"/>
              </a:rPr>
              <a:t> y la regionalización de las cadenas de suministro</a:t>
            </a:r>
          </a:p>
          <a:p>
            <a:pPr marL="1236663" marR="992505" indent="-87312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s-ES" spc="-5">
                <a:latin typeface="Calibri"/>
                <a:cs typeface="Calibri"/>
              </a:rPr>
              <a:t>G4. Internacionalización sostenible (compromiso con los ODS, Green </a:t>
            </a:r>
            <a:r>
              <a:rPr lang="es-ES" spc="-5" err="1">
                <a:latin typeface="Calibri"/>
                <a:cs typeface="Calibri"/>
              </a:rPr>
              <a:t>Recovery</a:t>
            </a:r>
            <a:r>
              <a:rPr lang="es-ES" spc="-5">
                <a:latin typeface="Calibri"/>
                <a:cs typeface="Calibri"/>
              </a:rPr>
              <a:t> en Europa), como palanca de ventaja competitiva para acceso a mercados</a:t>
            </a:r>
          </a:p>
          <a:p>
            <a:pPr marL="1236663" marR="992505" indent="-87312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</a:pPr>
            <a:r>
              <a:rPr lang="es-ES" spc="-5">
                <a:latin typeface="Calibri"/>
                <a:cs typeface="Calibri"/>
              </a:rPr>
              <a:t>G5. Aprovechamiento de las oportunidades derivadas del Brexit y de los nuevos tratados de libre comercio en Asia, América o África</a:t>
            </a:r>
          </a:p>
        </p:txBody>
      </p:sp>
      <p:sp>
        <p:nvSpPr>
          <p:cNvPr id="48" name="object 14">
            <a:extLst>
              <a:ext uri="{FF2B5EF4-FFF2-40B4-BE49-F238E27FC236}">
                <a16:creationId xmlns:a16="http://schemas.microsoft.com/office/drawing/2014/main" id="{1102C91D-7FD5-42B6-B81A-B7011EAE9913}"/>
              </a:ext>
            </a:extLst>
          </p:cNvPr>
          <p:cNvSpPr txBox="1"/>
          <p:nvPr/>
        </p:nvSpPr>
        <p:spPr>
          <a:xfrm>
            <a:off x="241300" y="5617412"/>
            <a:ext cx="13690600" cy="2402581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>
            <a:defPPr>
              <a:defRPr lang="es-ES"/>
            </a:defPPr>
            <a:lvl1pPr marL="1236663" marR="992505" indent="-873125">
              <a:lnSpc>
                <a:spcPct val="100000"/>
              </a:lnSpc>
              <a:defRPr sz="1400" spc="-5">
                <a:latin typeface="Calibri"/>
                <a:cs typeface="Calibri"/>
              </a:defRPr>
            </a:lvl1pPr>
          </a:lstStyle>
          <a:p>
            <a:pPr marL="714375" indent="-350838">
              <a:spcBef>
                <a:spcPts val="300"/>
              </a:spcBef>
              <a:spcAft>
                <a:spcPts val="600"/>
              </a:spcAft>
            </a:pPr>
            <a:r>
              <a:rPr lang="es-ES" sz="1800"/>
              <a:t>E1. Impulsar las estrategias de internacionalización (aumento de la presencia exterior) a la realidad de cada sector, con foco en las tres transiciones, y a su nivel de madurez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s-ES" sz="1800"/>
              <a:t>E2. Refuerzo de la actividad de fidelización en clientes clave, con estrategias de </a:t>
            </a:r>
            <a:r>
              <a:rPr lang="es-ES" sz="1800" err="1"/>
              <a:t>footprint</a:t>
            </a:r>
            <a:r>
              <a:rPr lang="es-ES" sz="1800"/>
              <a:t> global (</a:t>
            </a:r>
            <a:r>
              <a:rPr lang="es-ES" sz="1800" err="1"/>
              <a:t>multilocalización</a:t>
            </a:r>
            <a:r>
              <a:rPr lang="es-ES" sz="1800"/>
              <a:t>, JV, etc.) 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s-ES" sz="1800"/>
              <a:t>E3. Adaptación del modelo organizativo y de gestión del talento internacional al nuevo contexto (l</a:t>
            </a:r>
            <a:r>
              <a:rPr lang="es-ES" sz="1800" spc="-5">
                <a:latin typeface="Calibri"/>
                <a:cs typeface="Calibri"/>
              </a:rPr>
              <a:t>ucha por la atracción de talento)</a:t>
            </a:r>
            <a:endParaRPr lang="es-ES" sz="1800"/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s-ES" sz="1800"/>
              <a:t>E4. Impulsar la digitalización de la actividad internacional y emergencia de plataformas y </a:t>
            </a:r>
            <a:r>
              <a:rPr lang="es-ES" sz="1800" err="1"/>
              <a:t>marketplaces</a:t>
            </a:r>
            <a:endParaRPr lang="es-ES" sz="1800"/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s-ES" sz="1800"/>
              <a:t>E5. Aumento de la colaboración interempresarial como estrategia de incremento de tamaño para un mejor acceso a mercados y sectores prioritarios</a:t>
            </a:r>
          </a:p>
        </p:txBody>
      </p:sp>
      <p:sp>
        <p:nvSpPr>
          <p:cNvPr id="51" name="object 13">
            <a:extLst>
              <a:ext uri="{FF2B5EF4-FFF2-40B4-BE49-F238E27FC236}">
                <a16:creationId xmlns:a16="http://schemas.microsoft.com/office/drawing/2014/main" id="{DD600A30-93AE-41A3-A3D3-9C8FB13E4B73}"/>
              </a:ext>
            </a:extLst>
          </p:cNvPr>
          <p:cNvSpPr txBox="1"/>
          <p:nvPr/>
        </p:nvSpPr>
        <p:spPr>
          <a:xfrm>
            <a:off x="14319250" y="6524087"/>
            <a:ext cx="2508250" cy="148053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s-ES" sz="1600" b="1">
                <a:latin typeface="+mj-lt"/>
                <a:cs typeface="Times New Roman"/>
              </a:rPr>
              <a:t>Retos para las empresas vascas (E)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r>
              <a:rPr lang="es-ES" sz="1600" i="1">
                <a:latin typeface="+mj-lt"/>
                <a:cs typeface="Times New Roman"/>
              </a:rPr>
              <a:t>Retos específicos que afrontan las empresas vascas para reforzar su posicionamiento internacional</a:t>
            </a:r>
          </a:p>
        </p:txBody>
      </p:sp>
      <p:grpSp>
        <p:nvGrpSpPr>
          <p:cNvPr id="54" name="Grupo 53">
            <a:extLst>
              <a:ext uri="{FF2B5EF4-FFF2-40B4-BE49-F238E27FC236}">
                <a16:creationId xmlns:a16="http://schemas.microsoft.com/office/drawing/2014/main" id="{AFE3BF40-68A5-4D41-9355-8F97CEA2A823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55" name="Marcador de número de diapositiva 61">
              <a:extLst>
                <a:ext uri="{FF2B5EF4-FFF2-40B4-BE49-F238E27FC236}">
                  <a16:creationId xmlns:a16="http://schemas.microsoft.com/office/drawing/2014/main" id="{0C3E1818-BD91-4C8A-9A77-B568D9D051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7</a:t>
              </a:fld>
              <a:endParaRPr lang="es-ES" sz="1600" spc="80"/>
            </a:p>
          </p:txBody>
        </p:sp>
        <p:sp>
          <p:nvSpPr>
            <p:cNvPr id="56" name="Marcador de número de diapositiva 2">
              <a:extLst>
                <a:ext uri="{FF2B5EF4-FFF2-40B4-BE49-F238E27FC236}">
                  <a16:creationId xmlns:a16="http://schemas.microsoft.com/office/drawing/2014/main" id="{23F3F9C4-AE6E-45D7-B531-3D651085EFF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7</a:t>
              </a:fld>
              <a:endParaRPr lang="es-ES" sz="1600" spc="80"/>
            </a:p>
          </p:txBody>
        </p:sp>
        <p:sp>
          <p:nvSpPr>
            <p:cNvPr id="57" name="bk object 16">
              <a:extLst>
                <a:ext uri="{FF2B5EF4-FFF2-40B4-BE49-F238E27FC236}">
                  <a16:creationId xmlns:a16="http://schemas.microsoft.com/office/drawing/2014/main" id="{6589B29A-4213-426D-84A1-65CD163D36C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58" name="Marcador de número de diapositiva 10">
              <a:extLst>
                <a:ext uri="{FF2B5EF4-FFF2-40B4-BE49-F238E27FC236}">
                  <a16:creationId xmlns:a16="http://schemas.microsoft.com/office/drawing/2014/main" id="{8B2B6575-D19D-49E6-926B-7B5FA57123B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11</a:t>
              </a:r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8009CF0-52F1-48D9-BC77-B416FB9286D9}"/>
              </a:ext>
            </a:extLst>
          </p:cNvPr>
          <p:cNvSpPr txBox="1"/>
          <p:nvPr/>
        </p:nvSpPr>
        <p:spPr>
          <a:xfrm>
            <a:off x="825500" y="180297"/>
            <a:ext cx="16282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spc="125">
                <a:solidFill>
                  <a:schemeClr val="bg1"/>
                </a:solidFill>
              </a:rPr>
              <a:t>Retos empresariales y principales ejes de actuación</a:t>
            </a:r>
          </a:p>
        </p:txBody>
      </p:sp>
      <p:pic>
        <p:nvPicPr>
          <p:cNvPr id="16" name="Imagen 15" descr="logos_azul-18.png">
            <a:extLst>
              <a:ext uri="{FF2B5EF4-FFF2-40B4-BE49-F238E27FC236}">
                <a16:creationId xmlns:a16="http://schemas.microsoft.com/office/drawing/2014/main" id="{BEE4BE12-0D07-4722-9FA1-83BD2B789C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73" y="8696267"/>
            <a:ext cx="3776857" cy="824725"/>
          </a:xfrm>
          <a:prstGeom prst="rect">
            <a:avLst/>
          </a:prstGeom>
        </p:spPr>
      </p:pic>
      <p:sp>
        <p:nvSpPr>
          <p:cNvPr id="17" name="object 21">
            <a:extLst>
              <a:ext uri="{FF2B5EF4-FFF2-40B4-BE49-F238E27FC236}">
                <a16:creationId xmlns:a16="http://schemas.microsoft.com/office/drawing/2014/main" id="{A6CD18D0-0FC4-4077-B158-939CE8C4D59F}"/>
              </a:ext>
            </a:extLst>
          </p:cNvPr>
          <p:cNvSpPr/>
          <p:nvPr/>
        </p:nvSpPr>
        <p:spPr>
          <a:xfrm>
            <a:off x="1269100" y="8682791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3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79053" y="1991096"/>
            <a:ext cx="3180080" cy="4828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1800" spc="55">
                <a:solidFill>
                  <a:srgbClr val="FFFFFF"/>
                </a:solidFill>
                <a:latin typeface="Calibri"/>
                <a:cs typeface="Calibri"/>
              </a:rPr>
              <a:t>En términos de resultados, el Plan de Internacionalización Empresarial 2017-2020 ha contribuido a reforzar la evolución de las exportaciones de la CAPV, que han crecido más de un 17,5% entre el año 2016 y 2019 (de 21.616 M€ en 2016 a 25.397 M€ en 2019), hasta sufrir el impacto derivado de la crisis causada por la Covid-19 en el año 2020, que se ha conseguido paliar, en parte por las actuaciones extraordinarias puestas en marcha por Basque Trade.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7348200" cy="1663700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79718" y="365732"/>
            <a:ext cx="162211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-ES" sz="3200" kern="1200" spc="125">
                <a:latin typeface="+mn-lt"/>
                <a:ea typeface="+mn-ea"/>
                <a:cs typeface="+mn-cs"/>
              </a:rPr>
              <a:t>La estructura estratégica del PIE 2021 – 2024 se adecua a la guía de elaboración de planes estratégicos del Gobierno Vasco </a:t>
            </a:r>
            <a:endParaRPr sz="3200" kern="1200" spc="125">
              <a:latin typeface="+mn-lt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27100" y="1976961"/>
            <a:ext cx="21463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2000" spc="195">
                <a:solidFill>
                  <a:srgbClr val="FFFFFF"/>
                </a:solidFill>
                <a:latin typeface="Calibri"/>
                <a:cs typeface="Calibri"/>
              </a:rPr>
              <a:t>PIE 2017-2020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8198843-EC23-4E66-B8B1-0017602E2415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27" name="Marcador de número de diapositiva 61">
              <a:extLst>
                <a:ext uri="{FF2B5EF4-FFF2-40B4-BE49-F238E27FC236}">
                  <a16:creationId xmlns:a16="http://schemas.microsoft.com/office/drawing/2014/main" id="{92E4836E-3F3B-4CAC-A601-9F64663C605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8</a:t>
              </a:fld>
              <a:endParaRPr lang="es-ES" sz="1600" spc="80"/>
            </a:p>
          </p:txBody>
        </p:sp>
        <p:sp>
          <p:nvSpPr>
            <p:cNvPr id="28" name="Marcador de número de diapositiva 2">
              <a:extLst>
                <a:ext uri="{FF2B5EF4-FFF2-40B4-BE49-F238E27FC236}">
                  <a16:creationId xmlns:a16="http://schemas.microsoft.com/office/drawing/2014/main" id="{65FED251-42E2-44C6-8626-38CEC3F611C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8</a:t>
              </a:fld>
              <a:endParaRPr lang="es-ES" sz="1600" spc="80"/>
            </a:p>
          </p:txBody>
        </p:sp>
        <p:sp>
          <p:nvSpPr>
            <p:cNvPr id="29" name="bk object 16">
              <a:extLst>
                <a:ext uri="{FF2B5EF4-FFF2-40B4-BE49-F238E27FC236}">
                  <a16:creationId xmlns:a16="http://schemas.microsoft.com/office/drawing/2014/main" id="{2FDCCE6B-9E82-4863-9A95-C1DD1BBC7AEE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30" name="Marcador de número de diapositiva 10">
              <a:extLst>
                <a:ext uri="{FF2B5EF4-FFF2-40B4-BE49-F238E27FC236}">
                  <a16:creationId xmlns:a16="http://schemas.microsoft.com/office/drawing/2014/main" id="{60ACF59D-1304-4FE9-A2B5-ACE08E8840B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8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DEEE4B01-0A34-4F4D-9128-0AA94A6C1ADA}"/>
              </a:ext>
            </a:extLst>
          </p:cNvPr>
          <p:cNvGrpSpPr/>
          <p:nvPr/>
        </p:nvGrpSpPr>
        <p:grpSpPr>
          <a:xfrm>
            <a:off x="4875815" y="2933723"/>
            <a:ext cx="7292385" cy="5334000"/>
            <a:chOff x="5426026" y="2819400"/>
            <a:chExt cx="5616624" cy="4108268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421E6C4-A7DA-43B8-ACA0-36834DDD212F}"/>
                </a:ext>
              </a:extLst>
            </p:cNvPr>
            <p:cNvSpPr/>
            <p:nvPr/>
          </p:nvSpPr>
          <p:spPr>
            <a:xfrm>
              <a:off x="5426026" y="6351604"/>
              <a:ext cx="5616624" cy="5760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>
                  <a:solidFill>
                    <a:schemeClr val="bg1"/>
                  </a:solidFill>
                </a:rPr>
                <a:t>Modelo de gobernanza y seguimiento</a:t>
              </a:r>
            </a:p>
          </p:txBody>
        </p:sp>
        <p:graphicFrame>
          <p:nvGraphicFramePr>
            <p:cNvPr id="22" name="Diagrama 21">
              <a:extLst>
                <a:ext uri="{FF2B5EF4-FFF2-40B4-BE49-F238E27FC236}">
                  <a16:creationId xmlns:a16="http://schemas.microsoft.com/office/drawing/2014/main" id="{09796F93-6223-4C62-BA96-B469506A6B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59809748"/>
                </p:ext>
              </p:extLst>
            </p:nvPr>
          </p:nvGraphicFramePr>
          <p:xfrm>
            <a:off x="5426026" y="2819400"/>
            <a:ext cx="5616624" cy="34881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24" name="1 CuadroTexto">
            <a:extLst>
              <a:ext uri="{FF2B5EF4-FFF2-40B4-BE49-F238E27FC236}">
                <a16:creationId xmlns:a16="http://schemas.microsoft.com/office/drawing/2014/main" id="{CEDA32E9-A343-4768-9380-1A66C9D0BE53}"/>
              </a:ext>
            </a:extLst>
          </p:cNvPr>
          <p:cNvSpPr txBox="1"/>
          <p:nvPr/>
        </p:nvSpPr>
        <p:spPr>
          <a:xfrm>
            <a:off x="9817100" y="3056407"/>
            <a:ext cx="5219131" cy="57112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/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¿Qué queremos ser? ¿Qué queremos ofrecer? ¿Qué valor queremos aportar? ¿Para quién? 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E77C2DE3-7645-4AF4-8304-81717772D179}"/>
              </a:ext>
            </a:extLst>
          </p:cNvPr>
          <p:cNvSpPr txBox="1"/>
          <p:nvPr/>
        </p:nvSpPr>
        <p:spPr>
          <a:xfrm>
            <a:off x="10579100" y="3839075"/>
            <a:ext cx="5638800" cy="817351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>
              <a:defRPr/>
            </a:pPr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¿Qué objetivos estratégicos se identifican en materia de internacionalización empresarial para el periodo 2021-2024? ¿Cómo entidad? ¿cómo territorio?</a:t>
            </a:r>
          </a:p>
        </p:txBody>
      </p:sp>
      <p:sp>
        <p:nvSpPr>
          <p:cNvPr id="33" name="8 CuadroTexto">
            <a:extLst>
              <a:ext uri="{FF2B5EF4-FFF2-40B4-BE49-F238E27FC236}">
                <a16:creationId xmlns:a16="http://schemas.microsoft.com/office/drawing/2014/main" id="{21A6F31B-020F-472A-AAD1-D274E0E5575F}"/>
              </a:ext>
            </a:extLst>
          </p:cNvPr>
          <p:cNvSpPr txBox="1"/>
          <p:nvPr/>
        </p:nvSpPr>
        <p:spPr>
          <a:xfrm>
            <a:off x="12838215" y="7586162"/>
            <a:ext cx="4016841" cy="57112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>
              <a:defRPr/>
            </a:pPr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¿Cómo vamos a medir y hacer el seguimiento de nuestro éxito estratégico?</a:t>
            </a:r>
          </a:p>
        </p:txBody>
      </p:sp>
      <p:sp>
        <p:nvSpPr>
          <p:cNvPr id="34" name="11 CuadroTexto">
            <a:extLst>
              <a:ext uri="{FF2B5EF4-FFF2-40B4-BE49-F238E27FC236}">
                <a16:creationId xmlns:a16="http://schemas.microsoft.com/office/drawing/2014/main" id="{4908C5CA-AC6A-4D76-8FCF-C03DA33E0EA0}"/>
              </a:ext>
            </a:extLst>
          </p:cNvPr>
          <p:cNvSpPr txBox="1"/>
          <p:nvPr/>
        </p:nvSpPr>
        <p:spPr>
          <a:xfrm>
            <a:off x="12060905" y="5730821"/>
            <a:ext cx="4204819" cy="57112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/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¿Qué grandes ejes de actuación debe desarrollar para poder cumplir con los objetivos? </a:t>
            </a:r>
          </a:p>
        </p:txBody>
      </p:sp>
      <p:sp>
        <p:nvSpPr>
          <p:cNvPr id="35" name="15 CuadroTexto">
            <a:extLst>
              <a:ext uri="{FF2B5EF4-FFF2-40B4-BE49-F238E27FC236}">
                <a16:creationId xmlns:a16="http://schemas.microsoft.com/office/drawing/2014/main" id="{A9A827D3-2CFB-41D1-B2AD-1A1F7C46C4A2}"/>
              </a:ext>
            </a:extLst>
          </p:cNvPr>
          <p:cNvSpPr txBox="1"/>
          <p:nvPr/>
        </p:nvSpPr>
        <p:spPr>
          <a:xfrm>
            <a:off x="12838215" y="6666072"/>
            <a:ext cx="3569483" cy="57112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/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¿Qué acciones y/o proyectos debemos poner en marcha?</a:t>
            </a:r>
          </a:p>
        </p:txBody>
      </p:sp>
      <p:sp>
        <p:nvSpPr>
          <p:cNvPr id="36" name="11 CuadroTexto">
            <a:extLst>
              <a:ext uri="{FF2B5EF4-FFF2-40B4-BE49-F238E27FC236}">
                <a16:creationId xmlns:a16="http://schemas.microsoft.com/office/drawing/2014/main" id="{2E270D07-743E-428B-9224-DB3CF4F8EE8B}"/>
              </a:ext>
            </a:extLst>
          </p:cNvPr>
          <p:cNvSpPr txBox="1"/>
          <p:nvPr/>
        </p:nvSpPr>
        <p:spPr>
          <a:xfrm>
            <a:off x="11358321" y="4810731"/>
            <a:ext cx="4537558" cy="57112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defTabSz="779252"/>
            <a:r>
              <a:rPr lang="es-ES" sz="1600" i="1" kern="0">
                <a:solidFill>
                  <a:sysClr val="windowText" lastClr="000000"/>
                </a:solidFill>
                <a:cs typeface="Arial" panose="020B0604020202020204" pitchFamily="34" charset="0"/>
              </a:rPr>
              <a:t>¿Cuál es la propuesta de valor por parte del sistema de internacionalización de Gobierno Vasco? </a:t>
            </a:r>
          </a:p>
        </p:txBody>
      </p:sp>
      <p:pic>
        <p:nvPicPr>
          <p:cNvPr id="37" name="Imagen 36" descr="recursos_graficos-v2-20.png">
            <a:extLst>
              <a:ext uri="{FF2B5EF4-FFF2-40B4-BE49-F238E27FC236}">
                <a16:creationId xmlns:a16="http://schemas.microsoft.com/office/drawing/2014/main" id="{DC2F0134-5A6D-43E5-992B-3651A8D4D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943" y="2099991"/>
            <a:ext cx="547824" cy="547246"/>
          </a:xfrm>
          <a:prstGeom prst="rect">
            <a:avLst/>
          </a:prstGeom>
        </p:spPr>
      </p:pic>
      <p:sp>
        <p:nvSpPr>
          <p:cNvPr id="39" name="object 59">
            <a:extLst>
              <a:ext uri="{FF2B5EF4-FFF2-40B4-BE49-F238E27FC236}">
                <a16:creationId xmlns:a16="http://schemas.microsoft.com/office/drawing/2014/main" id="{F1BD91B4-F364-42FC-BB80-BF5BD8C2F4D2}"/>
              </a:ext>
            </a:extLst>
          </p:cNvPr>
          <p:cNvSpPr txBox="1"/>
          <p:nvPr/>
        </p:nvSpPr>
        <p:spPr>
          <a:xfrm>
            <a:off x="5730316" y="2247632"/>
            <a:ext cx="55962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100"/>
              </a:spcBef>
            </a:pPr>
            <a:r>
              <a:rPr lang="es-ES" sz="1600" spc="75">
                <a:solidFill>
                  <a:srgbClr val="0071BC"/>
                </a:solidFill>
                <a:latin typeface="Calibri"/>
                <a:cs typeface="Calibri"/>
              </a:rPr>
              <a:t>Marco estratégico del PIE 2021 - 2024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D1D1C65-5E50-4929-8E1C-B2CE6CD4BCE4}"/>
              </a:ext>
            </a:extLst>
          </p:cNvPr>
          <p:cNvGrpSpPr/>
          <p:nvPr/>
        </p:nvGrpSpPr>
        <p:grpSpPr>
          <a:xfrm>
            <a:off x="0" y="1645920"/>
            <a:ext cx="4635500" cy="7040880"/>
            <a:chOff x="0" y="1663700"/>
            <a:chExt cx="4635500" cy="7023100"/>
          </a:xfrm>
        </p:grpSpPr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0FCF8F64-2CDB-4DB4-BFEC-F2092545D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1663700"/>
              <a:ext cx="4635500" cy="7023100"/>
            </a:xfrm>
            <a:prstGeom prst="rect">
              <a:avLst/>
            </a:prstGeom>
          </p:spPr>
        </p:pic>
        <p:sp>
          <p:nvSpPr>
            <p:cNvPr id="41" name="Triángulo rectángulo 40">
              <a:extLst>
                <a:ext uri="{FF2B5EF4-FFF2-40B4-BE49-F238E27FC236}">
                  <a16:creationId xmlns:a16="http://schemas.microsoft.com/office/drawing/2014/main" id="{B12DF5C6-659C-4EB8-B13A-1C9C58300C3F}"/>
                </a:ext>
              </a:extLst>
            </p:cNvPr>
            <p:cNvSpPr/>
            <p:nvPr/>
          </p:nvSpPr>
          <p:spPr>
            <a:xfrm flipH="1">
              <a:off x="3470292" y="1686502"/>
              <a:ext cx="1143001" cy="7000298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21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adroTexto 89">
            <a:extLst>
              <a:ext uri="{FF2B5EF4-FFF2-40B4-BE49-F238E27FC236}">
                <a16:creationId xmlns:a16="http://schemas.microsoft.com/office/drawing/2014/main" id="{02D7CA8B-132A-4072-8F1D-583251DB8C60}"/>
              </a:ext>
            </a:extLst>
          </p:cNvPr>
          <p:cNvSpPr txBox="1"/>
          <p:nvPr/>
        </p:nvSpPr>
        <p:spPr>
          <a:xfrm>
            <a:off x="5771065" y="3439135"/>
            <a:ext cx="1104418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r>
              <a:rPr lang="es-ES" sz="1800"/>
              <a:t>El objetivo principal de la Internacionalización Empresarial 2021-2024 es acelerar la recuperación de la actividad internacional, con la ambición incluso de superar los niveles previos a la crisis derivada de la COVID-19, para lo que se va a reforzar y segmentar la oferta de servicios y la presencia exterior, fomentando la expansión y diversificación geográfica, impulsando la colaboración y asegurando el alineamiento de todas las actuaciones con los Objetivos de Desarrollo Sostenible  - ODS</a:t>
            </a:r>
          </a:p>
        </p:txBody>
      </p:sp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1" name="object 2">
            <a:extLst>
              <a:ext uri="{FF2B5EF4-FFF2-40B4-BE49-F238E27FC236}">
                <a16:creationId xmlns:a16="http://schemas.microsoft.com/office/drawing/2014/main" id="{C5CC2795-7F7A-4832-B0CA-52AD6C37B34C}"/>
              </a:ext>
            </a:extLst>
          </p:cNvPr>
          <p:cNvSpPr/>
          <p:nvPr/>
        </p:nvSpPr>
        <p:spPr>
          <a:xfrm>
            <a:off x="0" y="1962614"/>
            <a:ext cx="4737100" cy="7778286"/>
          </a:xfrm>
          <a:custGeom>
            <a:avLst/>
            <a:gdLst/>
            <a:ahLst/>
            <a:cxnLst/>
            <a:rect l="l" t="t" r="r" b="b"/>
            <a:pathLst>
              <a:path w="4737100" h="8356600">
                <a:moveTo>
                  <a:pt x="4737100" y="0"/>
                </a:moveTo>
                <a:lnTo>
                  <a:pt x="0" y="0"/>
                </a:lnTo>
                <a:lnTo>
                  <a:pt x="0" y="8356600"/>
                </a:lnTo>
                <a:lnTo>
                  <a:pt x="4737100" y="8356600"/>
                </a:lnTo>
                <a:lnTo>
                  <a:pt x="4737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5363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La Internacionalización empresarial ambiciona ser la herramienta clave para reforzar la actividad internacional de la economía vasca desde un enfoque de sostenibilidad, inclusividad, fomento de la diversidad y respeto a los derechos humanos, sirviendo para incrementar la competitividad empresarial en entornos internacionales como palanca para el desarrollo económico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9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9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9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825500" y="166485"/>
            <a:ext cx="16282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El objetivo principal del Plan de Internacionalización Empresarial 2021-2024 es acelerar la recuperación de la actividad internacional superando los niveles previos a la crisis derivada de la COVID-19</a:t>
            </a:r>
          </a:p>
        </p:txBody>
      </p:sp>
      <p:sp>
        <p:nvSpPr>
          <p:cNvPr id="84" name="object 4">
            <a:extLst>
              <a:ext uri="{FF2B5EF4-FFF2-40B4-BE49-F238E27FC236}">
                <a16:creationId xmlns:a16="http://schemas.microsoft.com/office/drawing/2014/main" id="{AE78AF58-DAF6-432A-BE9B-836D51733E2C}"/>
              </a:ext>
            </a:extLst>
          </p:cNvPr>
          <p:cNvSpPr txBox="1"/>
          <p:nvPr/>
        </p:nvSpPr>
        <p:spPr>
          <a:xfrm>
            <a:off x="5534218" y="2614076"/>
            <a:ext cx="4165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275590">
              <a:lnSpc>
                <a:spcPct val="100000"/>
              </a:lnSpc>
              <a:spcBef>
                <a:spcPts val="100"/>
              </a:spcBef>
              <a:defRPr sz="1600" spc="75">
                <a:solidFill>
                  <a:srgbClr val="0071BC"/>
                </a:solidFill>
                <a:latin typeface="Calibri"/>
                <a:cs typeface="Calibri"/>
              </a:defRPr>
            </a:lvl1pPr>
          </a:lstStyle>
          <a:p>
            <a:r>
              <a:rPr lang="es-ES" sz="2000">
                <a:latin typeface="+mn-lt"/>
              </a:rPr>
              <a:t>Objetivo Estratégico</a:t>
            </a:r>
          </a:p>
        </p:txBody>
      </p:sp>
      <p:sp>
        <p:nvSpPr>
          <p:cNvPr id="85" name="object 5">
            <a:extLst>
              <a:ext uri="{FF2B5EF4-FFF2-40B4-BE49-F238E27FC236}">
                <a16:creationId xmlns:a16="http://schemas.microsoft.com/office/drawing/2014/main" id="{69E8D1B5-3D41-479F-AFEA-BE7F46B1C1A8}"/>
              </a:ext>
            </a:extLst>
          </p:cNvPr>
          <p:cNvSpPr txBox="1"/>
          <p:nvPr/>
        </p:nvSpPr>
        <p:spPr>
          <a:xfrm>
            <a:off x="7543627" y="5205926"/>
            <a:ext cx="9802312" cy="793166"/>
          </a:xfrm>
          <a:prstGeom prst="rect">
            <a:avLst/>
          </a:prstGeom>
          <a:solidFill>
            <a:srgbClr val="0071BC">
              <a:alpha val="19999"/>
            </a:srgbClr>
          </a:solidFill>
        </p:spPr>
        <p:txBody>
          <a:bodyPr vert="horz" wrap="square" lIns="0" tIns="28575" rIns="0" bIns="0" rtlCol="0">
            <a:spAutoFit/>
          </a:bodyPr>
          <a:lstStyle/>
          <a:p>
            <a:pPr marL="435609" marR="376555">
              <a:lnSpc>
                <a:spcPct val="100000"/>
              </a:lnSpc>
              <a:spcBef>
                <a:spcPts val="225"/>
              </a:spcBef>
            </a:pPr>
            <a:r>
              <a:rPr lang="es-ES" sz="1600" spc="-15">
                <a:latin typeface="Calibri"/>
                <a:cs typeface="Calibri"/>
              </a:rPr>
              <a:t>Adicionalmente, el Gobierno Vasco aspira a impulsar y ordenar las políticas y medios de apoyo a la internacionalización, mejorando su adaptación y flexibilidad para dar la mejor respuesta a las diferentes necesidades de las empresas en las diferentes geografías</a:t>
            </a:r>
          </a:p>
        </p:txBody>
      </p:sp>
      <p:sp>
        <p:nvSpPr>
          <p:cNvPr id="86" name="object 10">
            <a:extLst>
              <a:ext uri="{FF2B5EF4-FFF2-40B4-BE49-F238E27FC236}">
                <a16:creationId xmlns:a16="http://schemas.microsoft.com/office/drawing/2014/main" id="{CE2FB33F-1B04-47B4-92ED-A38E9F781609}"/>
              </a:ext>
            </a:extLst>
          </p:cNvPr>
          <p:cNvSpPr txBox="1"/>
          <p:nvPr/>
        </p:nvSpPr>
        <p:spPr>
          <a:xfrm>
            <a:off x="5399566" y="3672836"/>
            <a:ext cx="269304" cy="5021343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470">
                <a:latin typeface="Calibri"/>
                <a:cs typeface="Calibri"/>
              </a:rPr>
              <a:t>..........................................</a:t>
            </a:r>
            <a:r>
              <a:rPr sz="1800" spc="-15">
                <a:latin typeface="Calibri"/>
                <a:cs typeface="Calibri"/>
              </a:rPr>
              <a:t> 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7" name="Imagen 86" descr="recursos_graficos-v2-20.png">
            <a:extLst>
              <a:ext uri="{FF2B5EF4-FFF2-40B4-BE49-F238E27FC236}">
                <a16:creationId xmlns:a16="http://schemas.microsoft.com/office/drawing/2014/main" id="{B8E32888-A965-4376-8669-EED1703450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94" y="2500754"/>
            <a:ext cx="547824" cy="547246"/>
          </a:xfrm>
          <a:prstGeom prst="rect">
            <a:avLst/>
          </a:prstGeom>
        </p:spPr>
      </p:pic>
      <p:sp>
        <p:nvSpPr>
          <p:cNvPr id="88" name="Rectángulo 87">
            <a:extLst>
              <a:ext uri="{FF2B5EF4-FFF2-40B4-BE49-F238E27FC236}">
                <a16:creationId xmlns:a16="http://schemas.microsoft.com/office/drawing/2014/main" id="{7AD5FEB1-6184-4D7A-AA16-279766EEA993}"/>
              </a:ext>
            </a:extLst>
          </p:cNvPr>
          <p:cNvSpPr/>
          <p:nvPr/>
        </p:nvSpPr>
        <p:spPr>
          <a:xfrm>
            <a:off x="5356988" y="3494848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3612560-E9CA-4ED6-9F35-C9AD1DB245ED}"/>
              </a:ext>
            </a:extLst>
          </p:cNvPr>
          <p:cNvSpPr/>
          <p:nvPr/>
        </p:nvSpPr>
        <p:spPr>
          <a:xfrm>
            <a:off x="5359528" y="6596443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0AAF9670-0DCF-483C-8229-BBEC23DFD8BD}"/>
              </a:ext>
            </a:extLst>
          </p:cNvPr>
          <p:cNvSpPr txBox="1"/>
          <p:nvPr/>
        </p:nvSpPr>
        <p:spPr>
          <a:xfrm>
            <a:off x="5771065" y="6527189"/>
            <a:ext cx="11044187" cy="2072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1800"/>
              </a:spcAft>
            </a:pPr>
            <a:r>
              <a:rPr lang="es-ES"/>
              <a:t>Todo ello se traduce en los siguientes objetivos de cara a 2024:</a:t>
            </a:r>
          </a:p>
          <a:p>
            <a:pPr lvl="1">
              <a:spcAft>
                <a:spcPts val="1200"/>
              </a:spcAft>
            </a:pPr>
            <a:r>
              <a:rPr lang="es-ES" sz="1600"/>
              <a:t>	Alcanzar al final del período la propensión exportadora de Euskadi de un tercio del PIB</a:t>
            </a:r>
          </a:p>
          <a:p>
            <a:pPr lvl="1">
              <a:spcAft>
                <a:spcPts val="1200"/>
              </a:spcAft>
            </a:pPr>
            <a:r>
              <a:rPr lang="es-ES" sz="1600"/>
              <a:t>	Incrementar la tendencias de las empresas vascas a establecer implantaciones en el exterior </a:t>
            </a:r>
          </a:p>
          <a:p>
            <a:pPr lvl="1">
              <a:spcAft>
                <a:spcPts val="1200"/>
              </a:spcAft>
            </a:pPr>
            <a:r>
              <a:rPr lang="es-ES" sz="1600"/>
              <a:t>	Incrementar en un 10% la cifra de proyectos en los servicios de impulso a la internacionalización.</a:t>
            </a:r>
          </a:p>
          <a:p>
            <a:endParaRPr lang="es-ES"/>
          </a:p>
        </p:txBody>
      </p:sp>
      <p:pic>
        <p:nvPicPr>
          <p:cNvPr id="93" name="Imagen 42">
            <a:extLst>
              <a:ext uri="{FF2B5EF4-FFF2-40B4-BE49-F238E27FC236}">
                <a16:creationId xmlns:a16="http://schemas.microsoft.com/office/drawing/2014/main" id="{BE956B3E-862C-4480-A001-844561B2E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52" y="7427602"/>
            <a:ext cx="305915" cy="310723"/>
          </a:xfrm>
          <a:prstGeom prst="rect">
            <a:avLst/>
          </a:prstGeom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5E8ADC2A-0325-48E3-A475-53A5E9C83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2892" y="7000665"/>
            <a:ext cx="420434" cy="310722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CEA8A2DA-BEC0-4C13-8555-796888A1A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0152" y="7847440"/>
            <a:ext cx="310550" cy="3107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7348200" cy="1917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br>
              <a:rPr lang="es-ES" sz="4150">
                <a:latin typeface="Times New Roman"/>
                <a:cs typeface="Times New Roman"/>
              </a:rPr>
            </a:br>
            <a:br>
              <a:rPr lang="es-ES" sz="4150">
                <a:latin typeface="Times New Roman"/>
                <a:cs typeface="Times New Roman"/>
              </a:rPr>
            </a:br>
            <a:endParaRPr sz="4150">
              <a:latin typeface="Times New Roman"/>
              <a:cs typeface="Times New Roman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87AB3916-F4BB-4303-815B-EE84B32D9212}"/>
              </a:ext>
            </a:extLst>
          </p:cNvPr>
          <p:cNvSpPr txBox="1"/>
          <p:nvPr/>
        </p:nvSpPr>
        <p:spPr>
          <a:xfrm>
            <a:off x="825500" y="166485"/>
            <a:ext cx="16282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/>
              <a:t>Los criterios estratégicos del plan, derivados de los retos empresariales identificados, se focalizan en la cartera de servicios y programas, así como en la modelo de acompañamiento a la empresa vasca </a:t>
            </a:r>
          </a:p>
        </p:txBody>
      </p:sp>
      <p:pic>
        <p:nvPicPr>
          <p:cNvPr id="84" name="Imagen 83" descr="logos_azul-18.png">
            <a:extLst>
              <a:ext uri="{FF2B5EF4-FFF2-40B4-BE49-F238E27FC236}">
                <a16:creationId xmlns:a16="http://schemas.microsoft.com/office/drawing/2014/main" id="{95750CDF-E9E6-423C-8B23-E928B34E4C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5" name="object 21">
            <a:extLst>
              <a:ext uri="{FF2B5EF4-FFF2-40B4-BE49-F238E27FC236}">
                <a16:creationId xmlns:a16="http://schemas.microsoft.com/office/drawing/2014/main" id="{AB5481EE-68A2-48CA-A7C2-B1C7F78EFD9A}"/>
              </a:ext>
            </a:extLst>
          </p:cNvPr>
          <p:cNvSpPr/>
          <p:nvPr/>
        </p:nvSpPr>
        <p:spPr>
          <a:xfrm>
            <a:off x="1194442" y="8651674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86" name="Grupo 85">
            <a:extLst>
              <a:ext uri="{FF2B5EF4-FFF2-40B4-BE49-F238E27FC236}">
                <a16:creationId xmlns:a16="http://schemas.microsoft.com/office/drawing/2014/main" id="{5F24BA0D-673F-496D-92A0-93DB693C2967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87" name="Marcador de número de diapositiva 61">
              <a:extLst>
                <a:ext uri="{FF2B5EF4-FFF2-40B4-BE49-F238E27FC236}">
                  <a16:creationId xmlns:a16="http://schemas.microsoft.com/office/drawing/2014/main" id="{1434456E-949B-4233-B323-C9C631EDB79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10</a:t>
              </a:fld>
              <a:endParaRPr lang="es-ES" sz="1600" spc="80"/>
            </a:p>
          </p:txBody>
        </p:sp>
        <p:sp>
          <p:nvSpPr>
            <p:cNvPr id="88" name="Marcador de número de diapositiva 2">
              <a:extLst>
                <a:ext uri="{FF2B5EF4-FFF2-40B4-BE49-F238E27FC236}">
                  <a16:creationId xmlns:a16="http://schemas.microsoft.com/office/drawing/2014/main" id="{12236DFB-9463-44B4-B1FE-7951E4C27AF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10</a:t>
              </a:fld>
              <a:endParaRPr lang="es-ES" sz="1600" spc="80"/>
            </a:p>
          </p:txBody>
        </p:sp>
        <p:sp>
          <p:nvSpPr>
            <p:cNvPr id="89" name="bk object 16">
              <a:extLst>
                <a:ext uri="{FF2B5EF4-FFF2-40B4-BE49-F238E27FC236}">
                  <a16:creationId xmlns:a16="http://schemas.microsoft.com/office/drawing/2014/main" id="{DF830038-E111-4D52-91ED-9F7D602D04ED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90" name="Marcador de número de diapositiva 10">
              <a:extLst>
                <a:ext uri="{FF2B5EF4-FFF2-40B4-BE49-F238E27FC236}">
                  <a16:creationId xmlns:a16="http://schemas.microsoft.com/office/drawing/2014/main" id="{0C356E12-1B12-4822-A992-8991433AFD2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10</a:t>
              </a:r>
            </a:p>
          </p:txBody>
        </p:sp>
      </p:grpSp>
      <p:sp>
        <p:nvSpPr>
          <p:cNvPr id="92" name="object 10">
            <a:extLst>
              <a:ext uri="{FF2B5EF4-FFF2-40B4-BE49-F238E27FC236}">
                <a16:creationId xmlns:a16="http://schemas.microsoft.com/office/drawing/2014/main" id="{495C3B2F-3DCC-433E-812B-7A177A212FC5}"/>
              </a:ext>
            </a:extLst>
          </p:cNvPr>
          <p:cNvSpPr txBox="1"/>
          <p:nvPr/>
        </p:nvSpPr>
        <p:spPr>
          <a:xfrm>
            <a:off x="1318988" y="2440440"/>
            <a:ext cx="269304" cy="63618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470">
                <a:latin typeface="Calibri"/>
                <a:cs typeface="Calibri"/>
              </a:rPr>
              <a:t>.........................................</a:t>
            </a:r>
            <a:r>
              <a:rPr lang="es-ES" sz="1800" spc="470">
                <a:latin typeface="Calibri"/>
                <a:cs typeface="Calibri"/>
              </a:rPr>
              <a:t>...........</a:t>
            </a:r>
            <a:r>
              <a:rPr sz="1800" spc="470">
                <a:latin typeface="Calibri"/>
                <a:cs typeface="Calibri"/>
              </a:rPr>
              <a:t>.</a:t>
            </a:r>
            <a:r>
              <a:rPr sz="1800" spc="-15">
                <a:latin typeface="Calibri"/>
                <a:cs typeface="Calibri"/>
              </a:rPr>
              <a:t> 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3FC3FD45-34CF-484C-94C4-9E721751A772}"/>
              </a:ext>
            </a:extLst>
          </p:cNvPr>
          <p:cNvSpPr txBox="1"/>
          <p:nvPr/>
        </p:nvSpPr>
        <p:spPr>
          <a:xfrm>
            <a:off x="1806272" y="2168633"/>
            <a:ext cx="14415258" cy="2572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600"/>
              </a:spcAft>
            </a:pPr>
            <a:r>
              <a:rPr lang="es-ES" b="1"/>
              <a:t>Servicios y Programas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El Plan </a:t>
            </a:r>
            <a:r>
              <a:rPr lang="es-ES" sz="1400" b="1">
                <a:solidFill>
                  <a:srgbClr val="00B0F0"/>
                </a:solidFill>
              </a:rPr>
              <a:t>actualiza la cartera de servicios y programas </a:t>
            </a:r>
            <a:r>
              <a:rPr lang="es-ES" sz="1400"/>
              <a:t>con el objeto de mejorar la capacidad de acceso a mercados exteriores de las empresas.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El Plan otorga la </a:t>
            </a:r>
            <a:r>
              <a:rPr lang="es-ES" sz="1400" b="1">
                <a:solidFill>
                  <a:srgbClr val="00B0F0"/>
                </a:solidFill>
              </a:rPr>
              <a:t>máxima relevancia a facilitar el acceso a información </a:t>
            </a:r>
            <a:r>
              <a:rPr lang="es-ES" sz="1400"/>
              <a:t>de alto valor a las empresas vascas mediante un sistema de vigilancia competitivo</a:t>
            </a:r>
          </a:p>
          <a:p>
            <a:pPr marL="3556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/>
              <a:t>Se </a:t>
            </a:r>
            <a:r>
              <a:rPr lang="es-ES" sz="1400" b="1">
                <a:solidFill>
                  <a:srgbClr val="00B0F0"/>
                </a:solidFill>
              </a:rPr>
              <a:t>amplía y completa la estructura de la Red Exterior</a:t>
            </a:r>
            <a:r>
              <a:rPr lang="es-ES" sz="1400"/>
              <a:t>, incrementando presencia en mayor número de países, y asegurando la disponibilidad de personas de alto perfil con gran conocimiento de su/s mercado/s, con elevada capacidad relacional, acceso a información y agentes regionales clave.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Se actualizan las </a:t>
            </a:r>
            <a:r>
              <a:rPr lang="es-ES" sz="1400" b="1">
                <a:solidFill>
                  <a:srgbClr val="00B0F0"/>
                </a:solidFill>
              </a:rPr>
              <a:t>alternativas de capacitación y/o incorporación de las personas especializadas</a:t>
            </a:r>
            <a:r>
              <a:rPr lang="es-ES" sz="1400"/>
              <a:t>, adecuándose al nuevo paradigma global.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Se </a:t>
            </a:r>
            <a:r>
              <a:rPr lang="es-ES" sz="1400" b="1">
                <a:solidFill>
                  <a:srgbClr val="00B0F0"/>
                </a:solidFill>
              </a:rPr>
              <a:t>refuerzan los servicios de </a:t>
            </a:r>
            <a:r>
              <a:rPr lang="es-ES" sz="1400" b="1" err="1">
                <a:solidFill>
                  <a:srgbClr val="00B0F0"/>
                </a:solidFill>
              </a:rPr>
              <a:t>Soft-landing</a:t>
            </a:r>
            <a:r>
              <a:rPr lang="es-ES" sz="1400"/>
              <a:t> para dar respuesta a las necesidades de internacionalización de las empresas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Se revisan y actualizan los </a:t>
            </a:r>
            <a:r>
              <a:rPr lang="es-ES" sz="1400" b="1">
                <a:solidFill>
                  <a:srgbClr val="00B0F0"/>
                </a:solidFill>
              </a:rPr>
              <a:t>instrumentos de financiación </a:t>
            </a:r>
            <a:r>
              <a:rPr lang="es-ES" sz="1400"/>
              <a:t>para un amplio abanico de alternativas de  internacionalización.</a:t>
            </a:r>
          </a:p>
          <a:p>
            <a:endParaRPr lang="es-ES"/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33B3583F-70BB-4D51-BD74-81C2C312CD36}"/>
              </a:ext>
            </a:extLst>
          </p:cNvPr>
          <p:cNvSpPr/>
          <p:nvPr/>
        </p:nvSpPr>
        <p:spPr>
          <a:xfrm>
            <a:off x="1282045" y="2209926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6E69A7BF-9B0E-4D10-8A44-81FAA33A1A21}"/>
              </a:ext>
            </a:extLst>
          </p:cNvPr>
          <p:cNvSpPr/>
          <p:nvPr/>
        </p:nvSpPr>
        <p:spPr>
          <a:xfrm>
            <a:off x="1287760" y="4592691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94C3BC3C-E6DB-4ABF-B961-9E95C7DE807B}"/>
              </a:ext>
            </a:extLst>
          </p:cNvPr>
          <p:cNvSpPr txBox="1"/>
          <p:nvPr/>
        </p:nvSpPr>
        <p:spPr>
          <a:xfrm>
            <a:off x="1806272" y="4520443"/>
            <a:ext cx="13040028" cy="1426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600"/>
              </a:spcAft>
            </a:pPr>
            <a:r>
              <a:rPr lang="es-ES" b="1"/>
              <a:t>Perfiles de empresas y destinatarios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El Plan apuesta por </a:t>
            </a:r>
            <a:r>
              <a:rPr lang="es-ES" sz="1400" b="1">
                <a:solidFill>
                  <a:srgbClr val="00B0F0"/>
                </a:solidFill>
              </a:rPr>
              <a:t>desarrollar una segmentación </a:t>
            </a:r>
            <a:r>
              <a:rPr lang="es-ES" sz="1400"/>
              <a:t>de empresas y personalizar los instrumentos de apoyo.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Aunque pretende dar respuesta a todas las empresas, el Plan apuesta por reforzar su atractivo hacia </a:t>
            </a:r>
            <a:r>
              <a:rPr lang="es-ES" sz="1400" b="1">
                <a:solidFill>
                  <a:srgbClr val="00B0F0"/>
                </a:solidFill>
              </a:rPr>
              <a:t>las </a:t>
            </a:r>
            <a:r>
              <a:rPr lang="es-ES" sz="1400" b="1" err="1">
                <a:solidFill>
                  <a:srgbClr val="00B0F0"/>
                </a:solidFill>
              </a:rPr>
              <a:t>PYMEs</a:t>
            </a:r>
            <a:r>
              <a:rPr lang="es-ES" sz="1400" b="1">
                <a:solidFill>
                  <a:srgbClr val="00B0F0"/>
                </a:solidFill>
              </a:rPr>
              <a:t> y startups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Igualmente, se pretende </a:t>
            </a:r>
            <a:r>
              <a:rPr lang="es-ES" sz="1400" b="1">
                <a:solidFill>
                  <a:srgbClr val="00B0F0"/>
                </a:solidFill>
              </a:rPr>
              <a:t>incrementar la base exportadora regular </a:t>
            </a:r>
            <a:r>
              <a:rPr lang="es-ES" sz="1400"/>
              <a:t>y, de entre las mismas, el segmento de empresas que recurre a los servicios públicos. 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Se </a:t>
            </a:r>
            <a:r>
              <a:rPr lang="es-ES" sz="1400" b="1">
                <a:solidFill>
                  <a:srgbClr val="00B0F0"/>
                </a:solidFill>
              </a:rPr>
              <a:t>refuerza la sistemática de información, comunicación, divulgación </a:t>
            </a:r>
            <a:r>
              <a:rPr lang="es-ES" sz="1400"/>
              <a:t>focalizada en distintos colectivos destinatarios.</a:t>
            </a:r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11B634E6-F5C6-496A-A937-6112BFA82900}"/>
              </a:ext>
            </a:extLst>
          </p:cNvPr>
          <p:cNvSpPr/>
          <p:nvPr/>
        </p:nvSpPr>
        <p:spPr>
          <a:xfrm>
            <a:off x="1280140" y="6096810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CuadroTexto 97">
            <a:extLst>
              <a:ext uri="{FF2B5EF4-FFF2-40B4-BE49-F238E27FC236}">
                <a16:creationId xmlns:a16="http://schemas.microsoft.com/office/drawing/2014/main" id="{1169B7B3-DF42-410C-9030-796192548E3E}"/>
              </a:ext>
            </a:extLst>
          </p:cNvPr>
          <p:cNvSpPr txBox="1"/>
          <p:nvPr/>
        </p:nvSpPr>
        <p:spPr>
          <a:xfrm>
            <a:off x="1806272" y="6036077"/>
            <a:ext cx="14976214" cy="892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600"/>
              </a:spcAft>
            </a:pPr>
            <a:r>
              <a:rPr lang="es-ES" b="1"/>
              <a:t>Geografías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El Plan actualiza la </a:t>
            </a:r>
            <a:r>
              <a:rPr lang="es-ES" sz="1400" b="1">
                <a:solidFill>
                  <a:srgbClr val="00B0F0"/>
                </a:solidFill>
              </a:rPr>
              <a:t>selección de países prioritarios</a:t>
            </a:r>
            <a:r>
              <a:rPr lang="es-ES" sz="1400"/>
              <a:t>, en los que redobla los esfuerzos, establece focos de atención y cuenta con recursos diferenciales.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La </a:t>
            </a:r>
            <a:r>
              <a:rPr lang="es-ES" sz="1400" b="1">
                <a:solidFill>
                  <a:srgbClr val="00B0F0"/>
                </a:solidFill>
              </a:rPr>
              <a:t>Unión Europea es un aliado principal</a:t>
            </a:r>
            <a:r>
              <a:rPr lang="es-ES" sz="1400"/>
              <a:t>, aprovechando los recursos y capacidad relacional que ofrece</a:t>
            </a:r>
            <a:endParaRPr lang="es-ES" sz="1800"/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B3F8B919-817D-414A-A42E-3807F398F41B}"/>
              </a:ext>
            </a:extLst>
          </p:cNvPr>
          <p:cNvSpPr/>
          <p:nvPr/>
        </p:nvSpPr>
        <p:spPr>
          <a:xfrm>
            <a:off x="1282042" y="7129515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88987987-5BC2-42E6-9A57-D002C2E9EA41}"/>
              </a:ext>
            </a:extLst>
          </p:cNvPr>
          <p:cNvSpPr txBox="1"/>
          <p:nvPr/>
        </p:nvSpPr>
        <p:spPr>
          <a:xfrm>
            <a:off x="1806272" y="7102133"/>
            <a:ext cx="14976214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600"/>
              </a:spcAft>
            </a:pPr>
            <a:r>
              <a:rPr lang="es-ES" b="1"/>
              <a:t>Sectores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El plan apuesta por reforzar la apuesta país por los </a:t>
            </a:r>
            <a:r>
              <a:rPr lang="es-ES" sz="1400" b="1">
                <a:solidFill>
                  <a:srgbClr val="00B0F0"/>
                </a:solidFill>
              </a:rPr>
              <a:t>sectores estratégicos que se engloban en las tres transiciones </a:t>
            </a:r>
            <a:r>
              <a:rPr lang="es-ES" sz="1400"/>
              <a:t>como palanca de crecimiento</a:t>
            </a:r>
            <a:endParaRPr lang="es-ES" sz="1800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8E0AE87F-9FE6-43DB-9776-5AC16A94906C}"/>
              </a:ext>
            </a:extLst>
          </p:cNvPr>
          <p:cNvSpPr/>
          <p:nvPr/>
        </p:nvSpPr>
        <p:spPr>
          <a:xfrm>
            <a:off x="1282045" y="8033427"/>
            <a:ext cx="228600" cy="21703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CEFDB590-1793-46D4-9F62-F25A982F2187}"/>
              </a:ext>
            </a:extLst>
          </p:cNvPr>
          <p:cNvSpPr txBox="1"/>
          <p:nvPr/>
        </p:nvSpPr>
        <p:spPr>
          <a:xfrm>
            <a:off x="1806272" y="7979287"/>
            <a:ext cx="14976214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ES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2000" spc="85">
                <a:latin typeface="Calibri"/>
                <a:cs typeface="Calibri"/>
              </a:defRPr>
            </a:lvl1pPr>
          </a:lstStyle>
          <a:p>
            <a:pPr>
              <a:spcAft>
                <a:spcPts val="600"/>
              </a:spcAft>
            </a:pPr>
            <a:r>
              <a:rPr lang="es-ES" b="1"/>
              <a:t>Colaboradores</a:t>
            </a:r>
          </a:p>
          <a:p>
            <a:pPr marL="3556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400"/>
              <a:t>Se refuerza la apuesta por la </a:t>
            </a:r>
            <a:r>
              <a:rPr lang="es-ES" sz="1400" b="1">
                <a:solidFill>
                  <a:srgbClr val="00B0F0"/>
                </a:solidFill>
              </a:rPr>
              <a:t>colaboración entre el ecosistema</a:t>
            </a:r>
            <a:r>
              <a:rPr lang="es-ES" sz="1400"/>
              <a:t>, impulsando una ordenación que clarifique el mensaje y favorezca el uso de los apoyos por parte de las empresas</a:t>
            </a: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03DB3E8D-EE35-412A-9DAE-3B9861DB749C}"/>
              </a:ext>
            </a:extLst>
          </p:cNvPr>
          <p:cNvSpPr/>
          <p:nvPr/>
        </p:nvSpPr>
        <p:spPr>
          <a:xfrm>
            <a:off x="14833775" y="4211757"/>
            <a:ext cx="3124200" cy="2776820"/>
          </a:xfrm>
          <a:custGeom>
            <a:avLst/>
            <a:gdLst/>
            <a:ahLst/>
            <a:cxnLst/>
            <a:rect l="l" t="t" r="r" b="b"/>
            <a:pathLst>
              <a:path w="3708400" h="1625600">
                <a:moveTo>
                  <a:pt x="3708400" y="0"/>
                </a:moveTo>
                <a:lnTo>
                  <a:pt x="0" y="0"/>
                </a:lnTo>
                <a:lnTo>
                  <a:pt x="0" y="1625600"/>
                </a:lnTo>
                <a:lnTo>
                  <a:pt x="3708400" y="1625600"/>
                </a:lnTo>
                <a:lnTo>
                  <a:pt x="37084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5CE11EDF-0108-4D04-9402-90B601CCA645}"/>
              </a:ext>
            </a:extLst>
          </p:cNvPr>
          <p:cNvSpPr txBox="1"/>
          <p:nvPr/>
        </p:nvSpPr>
        <p:spPr>
          <a:xfrm>
            <a:off x="14954185" y="4328375"/>
            <a:ext cx="2271513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pc="155">
                <a:solidFill>
                  <a:srgbClr val="FFFFFF"/>
                </a:solidFill>
                <a:latin typeface="Calibri"/>
                <a:cs typeface="Calibri"/>
              </a:rPr>
              <a:t>Todo ello  bajo el eje de impulso de la internacionalización sostenible, inclusiva, de respeto a la diversidad  y al respeto de los DD.HH.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5224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91000" cy="9753600"/>
          </a:xfrm>
          <a:custGeom>
            <a:avLst/>
            <a:gdLst/>
            <a:ahLst/>
            <a:cxnLst/>
            <a:rect l="l" t="t" r="r" b="b"/>
            <a:pathLst>
              <a:path w="4191000" h="9728200">
                <a:moveTo>
                  <a:pt x="4191000" y="0"/>
                </a:moveTo>
                <a:lnTo>
                  <a:pt x="0" y="0"/>
                </a:lnTo>
                <a:lnTo>
                  <a:pt x="0" y="9728200"/>
                </a:lnTo>
                <a:lnTo>
                  <a:pt x="4191000" y="9728200"/>
                </a:lnTo>
                <a:lnTo>
                  <a:pt x="419100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0632" y="1103566"/>
            <a:ext cx="3002868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3000" spc="125"/>
              <a:t>El Pie 2021 – 2024 se articula alrededor de 6 ejes estratégicos</a:t>
            </a:r>
            <a:endParaRPr sz="3000"/>
          </a:p>
        </p:txBody>
      </p:sp>
      <p:sp>
        <p:nvSpPr>
          <p:cNvPr id="10" name="object 10"/>
          <p:cNvSpPr/>
          <p:nvPr/>
        </p:nvSpPr>
        <p:spPr>
          <a:xfrm>
            <a:off x="927100" y="4267200"/>
            <a:ext cx="3708400" cy="1625600"/>
          </a:xfrm>
          <a:custGeom>
            <a:avLst/>
            <a:gdLst/>
            <a:ahLst/>
            <a:cxnLst/>
            <a:rect l="l" t="t" r="r" b="b"/>
            <a:pathLst>
              <a:path w="3708400" h="1625600">
                <a:moveTo>
                  <a:pt x="3708400" y="0"/>
                </a:moveTo>
                <a:lnTo>
                  <a:pt x="0" y="0"/>
                </a:lnTo>
                <a:lnTo>
                  <a:pt x="0" y="1625600"/>
                </a:lnTo>
                <a:lnTo>
                  <a:pt x="3708400" y="1625600"/>
                </a:lnTo>
                <a:lnTo>
                  <a:pt x="37084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43223" y="4611923"/>
            <a:ext cx="302040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000" spc="155">
                <a:solidFill>
                  <a:srgbClr val="FFFFFF"/>
                </a:solidFill>
                <a:latin typeface="Calibri"/>
                <a:cs typeface="Calibri"/>
              </a:rPr>
              <a:t>Ejes estratégicos PIE 2021 - 2024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8130" y="629919"/>
            <a:ext cx="3833495" cy="4373044"/>
          </a:xfrm>
          <a:prstGeom prst="rect">
            <a:avLst/>
          </a:prstGeom>
          <a:ln w="15049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46984" y="629919"/>
            <a:ext cx="3833495" cy="4373044"/>
          </a:xfrm>
          <a:prstGeom prst="rect">
            <a:avLst/>
          </a:prstGeom>
          <a:ln w="15062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37432" y="629919"/>
            <a:ext cx="3833495" cy="4373044"/>
          </a:xfrm>
          <a:prstGeom prst="rect">
            <a:avLst/>
          </a:prstGeom>
          <a:ln w="15062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68066" y="5190296"/>
            <a:ext cx="3833495" cy="3293209"/>
          </a:xfrm>
          <a:prstGeom prst="rect">
            <a:avLst/>
          </a:prstGeom>
          <a:ln w="15049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2892" y="5190296"/>
            <a:ext cx="3833495" cy="3293209"/>
          </a:xfrm>
          <a:prstGeom prst="rect">
            <a:avLst/>
          </a:prstGeom>
          <a:ln w="15062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37432" y="5190296"/>
            <a:ext cx="3833495" cy="3293209"/>
          </a:xfrm>
          <a:prstGeom prst="rect">
            <a:avLst/>
          </a:prstGeom>
          <a:ln w="15062">
            <a:solidFill>
              <a:srgbClr val="000000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1C2AB9D-1F4B-4E1F-8CB1-55300AD4230D}"/>
              </a:ext>
            </a:extLst>
          </p:cNvPr>
          <p:cNvSpPr/>
          <p:nvPr/>
        </p:nvSpPr>
        <p:spPr>
          <a:xfrm>
            <a:off x="4800601" y="623100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D948D74-B459-4545-B76C-DDEC685CC026}"/>
              </a:ext>
            </a:extLst>
          </p:cNvPr>
          <p:cNvSpPr/>
          <p:nvPr/>
        </p:nvSpPr>
        <p:spPr>
          <a:xfrm>
            <a:off x="8942222" y="623100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FD3A885-2662-496A-BBCC-63CC64F9C7DB}"/>
              </a:ext>
            </a:extLst>
          </p:cNvPr>
          <p:cNvSpPr/>
          <p:nvPr/>
        </p:nvSpPr>
        <p:spPr>
          <a:xfrm>
            <a:off x="13031174" y="623100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F3F9C56-800C-4ED1-B549-51D4D7173681}"/>
              </a:ext>
            </a:extLst>
          </p:cNvPr>
          <p:cNvSpPr/>
          <p:nvPr/>
        </p:nvSpPr>
        <p:spPr>
          <a:xfrm>
            <a:off x="8960537" y="5190296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A2A941F-5238-434A-8E5C-DD58ABA4A133}"/>
              </a:ext>
            </a:extLst>
          </p:cNvPr>
          <p:cNvSpPr/>
          <p:nvPr/>
        </p:nvSpPr>
        <p:spPr>
          <a:xfrm>
            <a:off x="4808130" y="5190296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FC944E1-406D-4447-AB8A-FFA1C9EF92EB}"/>
              </a:ext>
            </a:extLst>
          </p:cNvPr>
          <p:cNvSpPr/>
          <p:nvPr/>
        </p:nvSpPr>
        <p:spPr>
          <a:xfrm>
            <a:off x="13031174" y="5190296"/>
            <a:ext cx="3851276" cy="9344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EAEA765-F2B1-4968-9995-9314FD8321BF}"/>
              </a:ext>
            </a:extLst>
          </p:cNvPr>
          <p:cNvSpPr txBox="1"/>
          <p:nvPr/>
        </p:nvSpPr>
        <p:spPr>
          <a:xfrm>
            <a:off x="5038926" y="760209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1. Instrumentos de apoyo a la internacionalización empresarial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0811066-D3DA-4487-BEFF-23948091937B}"/>
              </a:ext>
            </a:extLst>
          </p:cNvPr>
          <p:cNvSpPr txBox="1"/>
          <p:nvPr/>
        </p:nvSpPr>
        <p:spPr>
          <a:xfrm>
            <a:off x="9152817" y="760209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2. Digitalización de la actividad internacional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645A3BD-392E-4F67-9A82-FD4E0C24FCB6}"/>
              </a:ext>
            </a:extLst>
          </p:cNvPr>
          <p:cNvSpPr txBox="1"/>
          <p:nvPr/>
        </p:nvSpPr>
        <p:spPr>
          <a:xfrm>
            <a:off x="13280734" y="760209"/>
            <a:ext cx="3535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3. Red Exterior y posicionamiento internacional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D6853E2-0D15-4DE5-83D0-89137C0C4F50}"/>
              </a:ext>
            </a:extLst>
          </p:cNvPr>
          <p:cNvSpPr txBox="1"/>
          <p:nvPr/>
        </p:nvSpPr>
        <p:spPr>
          <a:xfrm>
            <a:off x="9198862" y="5215279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5. Coordinación de los servicios de impulso a la internacionalización empresarial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394468D-F721-4C13-A92A-04A1E218432D}"/>
              </a:ext>
            </a:extLst>
          </p:cNvPr>
          <p:cNvSpPr txBox="1"/>
          <p:nvPr/>
        </p:nvSpPr>
        <p:spPr>
          <a:xfrm>
            <a:off x="5018725" y="532432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4. Generación e incorporación de talento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CE4293F-6495-4414-B421-C60D885C8FEC}"/>
              </a:ext>
            </a:extLst>
          </p:cNvPr>
          <p:cNvSpPr txBox="1"/>
          <p:nvPr/>
        </p:nvSpPr>
        <p:spPr>
          <a:xfrm>
            <a:off x="13280734" y="5215279"/>
            <a:ext cx="3535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6. Coherencia de las políticas públicas de Internacionalización empresarial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E2DA8E8-D17B-43AD-95D9-31B95ACE8530}"/>
              </a:ext>
            </a:extLst>
          </p:cNvPr>
          <p:cNvSpPr txBox="1"/>
          <p:nvPr/>
        </p:nvSpPr>
        <p:spPr>
          <a:xfrm>
            <a:off x="4808130" y="1652604"/>
            <a:ext cx="38334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Servicios que respondan a los nuevos retos de la empresa vasca ante las 3 transiciones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Programas adaptados a los requerimientos de las empresas y su nivel de maduración internacional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Aseguramiento del apoyo financiero a las operaciones internacionales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Desarrollo de servicios integrales de inteligencia competitiva a empresas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Promoción de la cooperación empresarial para abordar mercados internacionales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CAFA8AC-A89B-4FF0-8636-98E0C185C03A}"/>
              </a:ext>
            </a:extLst>
          </p:cNvPr>
          <p:cNvSpPr txBox="1"/>
          <p:nvPr/>
        </p:nvSpPr>
        <p:spPr>
          <a:xfrm>
            <a:off x="8960002" y="1652604"/>
            <a:ext cx="3833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Servicios de apoyo a la digitalización en la internacionalización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Posicionamiento online de la industria vasca en el exterior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Puesta en marcha de una plataforma online de desarrollo de negocio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Digitalización de los servicios a través de Basque Trade Portal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30ACF0-D0D5-4227-B053-DBCFFEF62346}"/>
              </a:ext>
            </a:extLst>
          </p:cNvPr>
          <p:cNvSpPr txBox="1"/>
          <p:nvPr/>
        </p:nvSpPr>
        <p:spPr>
          <a:xfrm>
            <a:off x="13056991" y="1652604"/>
            <a:ext cx="3833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Ampliación y especialización de la red exterior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Desarrollo de negocio y acercamiento de oportunidades a las empresas vascas derivadas de las 3 transiciones y el nuevo marco político - económico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Refuerzo del posicionamiento ante instituciones internacionales referentes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Promoción de la marca Euskadi Basque Country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CF84502-95AB-4848-9887-31068E27C01A}"/>
              </a:ext>
            </a:extLst>
          </p:cNvPr>
          <p:cNvSpPr txBox="1"/>
          <p:nvPr/>
        </p:nvSpPr>
        <p:spPr>
          <a:xfrm>
            <a:off x="8968066" y="6215483"/>
            <a:ext cx="3833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Refuerzo de la coordinación intra e interinstitucional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Optimización de las herramientas orientadas a la promoción de la internacionalización empresarial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53A4748-8091-4EBA-9B22-9FD2C488FE84}"/>
              </a:ext>
            </a:extLst>
          </p:cNvPr>
          <p:cNvSpPr txBox="1"/>
          <p:nvPr/>
        </p:nvSpPr>
        <p:spPr>
          <a:xfrm>
            <a:off x="4825910" y="6215483"/>
            <a:ext cx="3833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Capacitación de personas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Incorporación de profesionales especializados (foco en </a:t>
            </a:r>
            <a:r>
              <a:rPr lang="es-ES" sz="1600" err="1"/>
              <a:t>PYMEs</a:t>
            </a:r>
            <a:r>
              <a:rPr lang="es-ES" sz="1600"/>
              <a:t>)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Gestión del talento global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DC4250E-6A57-4A91-BAED-AD853B6F1B37}"/>
              </a:ext>
            </a:extLst>
          </p:cNvPr>
          <p:cNvSpPr txBox="1"/>
          <p:nvPr/>
        </p:nvSpPr>
        <p:spPr>
          <a:xfrm>
            <a:off x="13056991" y="6215483"/>
            <a:ext cx="3833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Apoyo de la internacionalización empresarial sostenible e inclusiva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Fomento de la cooperación con las entidades de referencia en el ámbito de la sostenibilidad</a:t>
            </a:r>
          </a:p>
          <a:p>
            <a:pPr marL="360363" indent="-285750">
              <a:buFont typeface="Arial" panose="020B0604020202020204" pitchFamily="34" charset="0"/>
              <a:buChar char="•"/>
            </a:pPr>
            <a:r>
              <a:rPr lang="es-ES" sz="1600"/>
              <a:t>Promoción de la perspectiva de diversidad en el proceso de internacionalización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14111B96-02BD-4CC4-B64B-E19916DD80C3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35" name="Marcador de número de diapositiva 61">
              <a:extLst>
                <a:ext uri="{FF2B5EF4-FFF2-40B4-BE49-F238E27FC236}">
                  <a16:creationId xmlns:a16="http://schemas.microsoft.com/office/drawing/2014/main" id="{2EA8ED5D-F87F-4379-BB5E-677912473E6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11</a:t>
              </a:fld>
              <a:endParaRPr lang="es-ES" sz="1600" spc="80"/>
            </a:p>
          </p:txBody>
        </p:sp>
        <p:sp>
          <p:nvSpPr>
            <p:cNvPr id="36" name="Marcador de número de diapositiva 2">
              <a:extLst>
                <a:ext uri="{FF2B5EF4-FFF2-40B4-BE49-F238E27FC236}">
                  <a16:creationId xmlns:a16="http://schemas.microsoft.com/office/drawing/2014/main" id="{87EF974D-8BF0-4076-9835-AA1A553B278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11</a:t>
              </a:fld>
              <a:endParaRPr lang="es-ES" sz="1600" spc="80"/>
            </a:p>
          </p:txBody>
        </p:sp>
        <p:sp>
          <p:nvSpPr>
            <p:cNvPr id="37" name="bk object 16">
              <a:extLst>
                <a:ext uri="{FF2B5EF4-FFF2-40B4-BE49-F238E27FC236}">
                  <a16:creationId xmlns:a16="http://schemas.microsoft.com/office/drawing/2014/main" id="{40866631-BD62-45C2-BE00-9889358998D2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38" name="Marcador de número de diapositiva 10">
              <a:extLst>
                <a:ext uri="{FF2B5EF4-FFF2-40B4-BE49-F238E27FC236}">
                  <a16:creationId xmlns:a16="http://schemas.microsoft.com/office/drawing/2014/main" id="{0569EA51-3D06-46CE-AAB2-D298B42CD6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12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12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12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1: Instrumentos de apoyo a la internacionalización empresarial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1AD20115-1B29-43CE-9D37-E019B37FA8D4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C1AFB1FB-0C97-481D-AA7E-E087F65D70D9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14E875-F2D2-4ED6-A8AD-87519269F091}"/>
              </a:ext>
            </a:extLst>
          </p:cNvPr>
          <p:cNvSpPr txBox="1"/>
          <p:nvPr/>
        </p:nvSpPr>
        <p:spPr>
          <a:xfrm>
            <a:off x="1194085" y="2523833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Servicios que respondan a los nuevos retos de la empresa vasca ante las 3 transiciones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A9007A0-4A81-4E85-957B-373809EEBBDE}"/>
              </a:ext>
            </a:extLst>
          </p:cNvPr>
          <p:cNvSpPr txBox="1"/>
          <p:nvPr/>
        </p:nvSpPr>
        <p:spPr>
          <a:xfrm>
            <a:off x="1194085" y="4150426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Programas adaptados a los requerimientos de las empresas y su nivel de maduración internacional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752F354-F4C2-4E35-BA0F-42C29DACD72C}"/>
              </a:ext>
            </a:extLst>
          </p:cNvPr>
          <p:cNvSpPr txBox="1"/>
          <p:nvPr/>
        </p:nvSpPr>
        <p:spPr>
          <a:xfrm>
            <a:off x="1194085" y="5727228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Aseguramiento del apoyo financiero a las operaciones internacionales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2723068-1B02-48B1-999C-321A77179903}"/>
              </a:ext>
            </a:extLst>
          </p:cNvPr>
          <p:cNvSpPr txBox="1"/>
          <p:nvPr/>
        </p:nvSpPr>
        <p:spPr>
          <a:xfrm>
            <a:off x="1231663" y="6712413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Desarrollo de servicios integrales de inteligencia competitiva a empresas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737C03-A244-4D13-8505-08392DDA35CD}"/>
              </a:ext>
            </a:extLst>
          </p:cNvPr>
          <p:cNvSpPr txBox="1"/>
          <p:nvPr/>
        </p:nvSpPr>
        <p:spPr>
          <a:xfrm>
            <a:off x="1194085" y="7745259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Favorecer la cooperación empresarial para abordar mercados con más masa crítica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668F881-89B9-450D-AA39-83887CF7483B}"/>
              </a:ext>
            </a:extLst>
          </p:cNvPr>
          <p:cNvSpPr/>
          <p:nvPr/>
        </p:nvSpPr>
        <p:spPr>
          <a:xfrm>
            <a:off x="5197804" y="3761108"/>
            <a:ext cx="12150396" cy="18141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3B1F4D-FB3D-4070-AA42-C53EF25C6DF9}"/>
              </a:ext>
            </a:extLst>
          </p:cNvPr>
          <p:cNvSpPr txBox="1"/>
          <p:nvPr/>
        </p:nvSpPr>
        <p:spPr>
          <a:xfrm>
            <a:off x="5424151" y="1973034"/>
            <a:ext cx="116319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buFont typeface="+mj-lt"/>
              <a:buAutoNum type="arabicPeriod"/>
            </a:pPr>
            <a:r>
              <a:rPr lang="es-ES" sz="1600"/>
              <a:t>Adaptación continua de la cartera de servicios segmentada para las empresas vascas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Refuerzo de servicios a las empresas ya implantadas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Promoción de los servicios de </a:t>
            </a:r>
            <a:r>
              <a:rPr lang="es-ES" sz="1600" err="1"/>
              <a:t>soft</a:t>
            </a:r>
            <a:r>
              <a:rPr lang="es-ES" sz="1600"/>
              <a:t> </a:t>
            </a:r>
            <a:r>
              <a:rPr lang="es-ES" sz="1600" err="1"/>
              <a:t>landing</a:t>
            </a:r>
            <a:r>
              <a:rPr lang="es-ES" sz="1600"/>
              <a:t> que favorezcan la </a:t>
            </a:r>
            <a:r>
              <a:rPr lang="es-ES" sz="1600" err="1"/>
              <a:t>multilocalización</a:t>
            </a:r>
            <a:endParaRPr lang="es-ES" sz="1600"/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Despliegue de servicios y actividades orientadas al </a:t>
            </a:r>
            <a:r>
              <a:rPr lang="es-ES" sz="1600" err="1"/>
              <a:t>reshoring</a:t>
            </a:r>
            <a:r>
              <a:rPr lang="es-ES" sz="1600"/>
              <a:t> y/o regionalización de cadenas de valor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Despliegue de </a:t>
            </a:r>
            <a:r>
              <a:rPr lang="es-ES" sz="1600" err="1"/>
              <a:t>htas</a:t>
            </a:r>
            <a:r>
              <a:rPr lang="es-ES" sz="1600"/>
              <a:t> para acompañar a las empresas tecnológicas como palanca clave para la internacionalización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Potenciación de actividades que promuevan espacios de encuentro y de búsqueda de oportunidades entre empresas vascas y extranjeras, organismos oficiales y/o financiadores de proyectos con presencia de empresa vasca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04E4B6C-BB42-4577-B89F-EB171B08C11F}"/>
              </a:ext>
            </a:extLst>
          </p:cNvPr>
          <p:cNvSpPr txBox="1"/>
          <p:nvPr/>
        </p:nvSpPr>
        <p:spPr>
          <a:xfrm>
            <a:off x="5424151" y="3767766"/>
            <a:ext cx="116319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buFont typeface="+mj-lt"/>
              <a:buAutoNum type="arabicPeriod"/>
            </a:pPr>
            <a:r>
              <a:rPr lang="es-ES" sz="1600"/>
              <a:t>Nueva ordenación de los programas de apoyo financiero en función de las necesidades de las empresas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Adaptación de programas, en especial los orientados a las implantaciones exteriores, incorporando la respuesta a las dificultades generadas por el COVID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Programas específicos para nuevas empresas internacionalizadas y </a:t>
            </a:r>
            <a:r>
              <a:rPr lang="es-ES" sz="1600" err="1"/>
              <a:t>start</a:t>
            </a:r>
            <a:r>
              <a:rPr lang="es-ES" sz="1600"/>
              <a:t> ups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Mejora continua en la gestión de los programas para facilitar la interacción con las empresas potenciales beneficiarias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Búsqueda constante de sinergias en el conjunto de los programas de apoyo a la internacionalización empresarial gestionados por el conjunto de las AA.PP. vascas 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C064D78-EF68-4FD4-BE48-64946737BC3E}"/>
              </a:ext>
            </a:extLst>
          </p:cNvPr>
          <p:cNvSpPr txBox="1"/>
          <p:nvPr/>
        </p:nvSpPr>
        <p:spPr>
          <a:xfrm>
            <a:off x="5424151" y="5627837"/>
            <a:ext cx="11776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buFont typeface="+mj-lt"/>
              <a:buAutoNum type="arabicPeriod"/>
            </a:pPr>
            <a:r>
              <a:rPr lang="es-ES" sz="1600"/>
              <a:t>Adecuación de los instrumentos de apoyo a la financiación a la realidad específica de la empresa vasca y refuerzo de su difusión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Facilitación del acceso a instrumentos financieros que financien proyectos con participación de la oferta vasca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Lanzamiento de servicios de asesoramiento financiero, promoviendo una difusión conjunta por parte de todos los organismos gestores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A2BC7A9-B351-429B-9E44-9E3D9023F6E5}"/>
              </a:ext>
            </a:extLst>
          </p:cNvPr>
          <p:cNvSpPr/>
          <p:nvPr/>
        </p:nvSpPr>
        <p:spPr>
          <a:xfrm>
            <a:off x="5197804" y="6526060"/>
            <a:ext cx="12150396" cy="1102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17FF89D-D03D-4FA7-8D08-A64DBECEBACE}"/>
              </a:ext>
            </a:extLst>
          </p:cNvPr>
          <p:cNvSpPr txBox="1"/>
          <p:nvPr/>
        </p:nvSpPr>
        <p:spPr>
          <a:xfrm>
            <a:off x="5424151" y="6550011"/>
            <a:ext cx="112785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buFont typeface="+mj-lt"/>
              <a:buAutoNum type="arabicPeriod"/>
            </a:pPr>
            <a:r>
              <a:rPr lang="es-ES" sz="1600"/>
              <a:t>Generación de un sistema de inteligencia sectorial en los ámbitos estratégicos para Euskadi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Impulso de sistemas de vigilancia y monitorización de mercados estratégicos, con foco temporal en la salida a diferentes velocidades de la crisis COVID19 por geografías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Oferta de mecanismos de análisis de la competencia a la empresa vasca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A505ABD-BF93-49F9-A016-F5695D5B0B8D}"/>
              </a:ext>
            </a:extLst>
          </p:cNvPr>
          <p:cNvSpPr txBox="1"/>
          <p:nvPr/>
        </p:nvSpPr>
        <p:spPr>
          <a:xfrm>
            <a:off x="5424151" y="7616989"/>
            <a:ext cx="117766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buFont typeface="+mj-lt"/>
              <a:buAutoNum type="arabicPeriod"/>
            </a:pPr>
            <a:r>
              <a:rPr lang="es-ES" sz="1600"/>
              <a:t>Fomento del desarrollo de marcos de colaboración flexibles y efectivas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Favorecimiento de la cooperación en destino entre filiales de empresas vascas para la mejora de la operativa internacional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Impulso de la cooperación entre </a:t>
            </a:r>
            <a:r>
              <a:rPr lang="es-ES" sz="1600" err="1"/>
              <a:t>PYMEs</a:t>
            </a:r>
            <a:r>
              <a:rPr lang="es-ES" sz="1600"/>
              <a:t> para definir estrategias de internacionalización y compartir estructuras conjuntas</a:t>
            </a:r>
          </a:p>
          <a:p>
            <a:pPr marL="417513" indent="-342900">
              <a:buFont typeface="+mj-lt"/>
              <a:buAutoNum type="arabicPeriod"/>
            </a:pPr>
            <a:r>
              <a:rPr lang="es-ES" sz="1600"/>
              <a:t>Desarrollo de actuaciones de fomento del encadenamiento productivo internacional. </a:t>
            </a:r>
            <a:endParaRPr lang="es-E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6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03206021-41C3-4DAD-83D4-EFC5F608B5A4}"/>
              </a:ext>
            </a:extLst>
          </p:cNvPr>
          <p:cNvSpPr/>
          <p:nvPr/>
        </p:nvSpPr>
        <p:spPr>
          <a:xfrm>
            <a:off x="5197804" y="7235233"/>
            <a:ext cx="12150396" cy="14608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13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13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13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2: Digitalización de la actividad internacional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1AD20115-1B29-43CE-9D37-E019B37FA8D4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C1AFB1FB-0C97-481D-AA7E-E087F65D70D9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14E875-F2D2-4ED6-A8AD-87519269F091}"/>
              </a:ext>
            </a:extLst>
          </p:cNvPr>
          <p:cNvSpPr txBox="1"/>
          <p:nvPr/>
        </p:nvSpPr>
        <p:spPr>
          <a:xfrm>
            <a:off x="1194085" y="2642983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Servicios de apoyo a la digitalización en la internacionalización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A9007A0-4A81-4E85-957B-373809EEBBDE}"/>
              </a:ext>
            </a:extLst>
          </p:cNvPr>
          <p:cNvSpPr txBox="1"/>
          <p:nvPr/>
        </p:nvSpPr>
        <p:spPr>
          <a:xfrm>
            <a:off x="1194085" y="4276368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Posicionamiento online de la industria vasca en el exterior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752F354-F4C2-4E35-BA0F-42C29DACD72C}"/>
              </a:ext>
            </a:extLst>
          </p:cNvPr>
          <p:cNvSpPr txBox="1"/>
          <p:nvPr/>
        </p:nvSpPr>
        <p:spPr>
          <a:xfrm>
            <a:off x="1194085" y="5902313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Puesta en marcha de una plataforma online de desarrollo de negocio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3B1F4D-FB3D-4070-AA42-C53EF25C6DF9}"/>
              </a:ext>
            </a:extLst>
          </p:cNvPr>
          <p:cNvSpPr txBox="1"/>
          <p:nvPr/>
        </p:nvSpPr>
        <p:spPr>
          <a:xfrm>
            <a:off x="5424151" y="2380961"/>
            <a:ext cx="112785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Desarrollo de herramientas de impulso a la digitalización de la actividad internacional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Desarrollo de una cartera de servicios de inteligencia en el ámbito digital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Acompañamiento a empresas en el acceso a </a:t>
            </a:r>
            <a:r>
              <a:rPr lang="es-ES" err="1"/>
              <a:t>market</a:t>
            </a:r>
            <a:r>
              <a:rPr lang="es-ES"/>
              <a:t> places y canal online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A2BC7A9-B351-429B-9E44-9E3D9023F6E5}"/>
              </a:ext>
            </a:extLst>
          </p:cNvPr>
          <p:cNvSpPr/>
          <p:nvPr/>
        </p:nvSpPr>
        <p:spPr>
          <a:xfrm>
            <a:off x="5197804" y="3747341"/>
            <a:ext cx="12150396" cy="16628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17FF89D-D03D-4FA7-8D08-A64DBECEBACE}"/>
              </a:ext>
            </a:extLst>
          </p:cNvPr>
          <p:cNvSpPr txBox="1"/>
          <p:nvPr/>
        </p:nvSpPr>
        <p:spPr>
          <a:xfrm>
            <a:off x="5424151" y="4153525"/>
            <a:ext cx="1127850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Evolución de </a:t>
            </a:r>
            <a:r>
              <a:rPr lang="es-ES" err="1"/>
              <a:t>Basquexport</a:t>
            </a:r>
            <a:r>
              <a:rPr lang="es-ES"/>
              <a:t> hacia un catálogo online de la industria vasca</a:t>
            </a:r>
          </a:p>
          <a:p>
            <a:r>
              <a:rPr lang="es-ES"/>
              <a:t>Definición y ejecución de planes de posicionamiento a nivel internacional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A505ABD-BF93-49F9-A016-F5695D5B0B8D}"/>
              </a:ext>
            </a:extLst>
          </p:cNvPr>
          <p:cNvSpPr txBox="1"/>
          <p:nvPr/>
        </p:nvSpPr>
        <p:spPr>
          <a:xfrm>
            <a:off x="5424151" y="5751725"/>
            <a:ext cx="1177666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Puesta en marcha de una plataforma digital B2B para el acercamiento de las empresas vascas a las oportunidades internacionales </a:t>
            </a:r>
          </a:p>
          <a:p>
            <a:r>
              <a:rPr lang="es-ES"/>
              <a:t>Desarrollo de planes de promoción sectoriales en geografías concretas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BF230FE-D305-460F-98B0-95532C9C2F72}"/>
              </a:ext>
            </a:extLst>
          </p:cNvPr>
          <p:cNvSpPr txBox="1"/>
          <p:nvPr/>
        </p:nvSpPr>
        <p:spPr>
          <a:xfrm>
            <a:off x="1194085" y="7522643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Digitalización de los servicios a través de Basque Trade Portal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77FC244-1745-4779-B55D-F9C4310B0C76}"/>
              </a:ext>
            </a:extLst>
          </p:cNvPr>
          <p:cNvSpPr txBox="1"/>
          <p:nvPr/>
        </p:nvSpPr>
        <p:spPr>
          <a:xfrm>
            <a:off x="5424151" y="7520920"/>
            <a:ext cx="11776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Consolidación y segmentación de la comunicación y difusión de contenidos con las empresas vascas a través de la plataforma Basquetrade Portal</a:t>
            </a:r>
          </a:p>
        </p:txBody>
      </p:sp>
    </p:spTree>
    <p:extLst>
      <p:ext uri="{BB962C8B-B14F-4D97-AF65-F5344CB8AC3E}">
        <p14:creationId xmlns:p14="http://schemas.microsoft.com/office/powerpoint/2010/main" val="2756273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14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14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14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3: Red Exterior y posicionamiento internacional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1AD20115-1B29-43CE-9D37-E019B37FA8D4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C1AFB1FB-0C97-481D-AA7E-E087F65D70D9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14E875-F2D2-4ED6-A8AD-87519269F091}"/>
              </a:ext>
            </a:extLst>
          </p:cNvPr>
          <p:cNvSpPr txBox="1"/>
          <p:nvPr/>
        </p:nvSpPr>
        <p:spPr>
          <a:xfrm>
            <a:off x="1194085" y="2356345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Ampliación y especialización de la red exterior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A9007A0-4A81-4E85-957B-373809EEBBDE}"/>
              </a:ext>
            </a:extLst>
          </p:cNvPr>
          <p:cNvSpPr txBox="1"/>
          <p:nvPr/>
        </p:nvSpPr>
        <p:spPr>
          <a:xfrm>
            <a:off x="1194085" y="3908574"/>
            <a:ext cx="3833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Desarrollo de negocio y acercamiento de oportunidades a las empresas vascas derivadas de las 3 transiciones y el nuevo marco político - económico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752F354-F4C2-4E35-BA0F-42C29DACD72C}"/>
              </a:ext>
            </a:extLst>
          </p:cNvPr>
          <p:cNvSpPr txBox="1"/>
          <p:nvPr/>
        </p:nvSpPr>
        <p:spPr>
          <a:xfrm>
            <a:off x="1194085" y="6409197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Refuerzo del posicionamiento ante instituciones internacionales referentes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3B1F4D-FB3D-4070-AA42-C53EF25C6DF9}"/>
              </a:ext>
            </a:extLst>
          </p:cNvPr>
          <p:cNvSpPr txBox="1"/>
          <p:nvPr/>
        </p:nvSpPr>
        <p:spPr>
          <a:xfrm>
            <a:off x="5424151" y="2055778"/>
            <a:ext cx="1127850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17195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Incrementar la cobertura geográfica a través de la expansión de la red exterior</a:t>
            </a:r>
            <a:endParaRPr lang="en-US"/>
          </a:p>
          <a:p>
            <a:pPr marL="417195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Evolucionar la red exterior hacia un modelo con mayor especialización, estructura y alcance</a:t>
            </a:r>
            <a:endParaRPr lang="es-ES">
              <a:cs typeface="Calibri"/>
            </a:endParaRPr>
          </a:p>
          <a:p>
            <a:pPr marL="417195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Asegurar una homogeneidad en la experiencia de las empresas en los servicios de apoyo</a:t>
            </a:r>
            <a:endParaRPr lang="es-ES">
              <a:cs typeface="Calibri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A2BC7A9-B351-429B-9E44-9E3D9023F6E5}"/>
              </a:ext>
            </a:extLst>
          </p:cNvPr>
          <p:cNvSpPr/>
          <p:nvPr/>
        </p:nvSpPr>
        <p:spPr>
          <a:xfrm>
            <a:off x="5197804" y="3220842"/>
            <a:ext cx="12150396" cy="30334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17FF89D-D03D-4FA7-8D08-A64DBECEBACE}"/>
              </a:ext>
            </a:extLst>
          </p:cNvPr>
          <p:cNvSpPr txBox="1"/>
          <p:nvPr/>
        </p:nvSpPr>
        <p:spPr>
          <a:xfrm>
            <a:off x="5433221" y="3400328"/>
            <a:ext cx="11914977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Impulso a las relaciones institucionales y corporativas con una política de relaciones bilaterales con geografías prioritarias</a:t>
            </a:r>
          </a:p>
          <a:p>
            <a:r>
              <a:rPr lang="es-ES"/>
              <a:t>Consolidación del posicionamiento en </a:t>
            </a:r>
            <a:r>
              <a:rPr lang="es-ES" err="1"/>
              <a:t>Hubs</a:t>
            </a:r>
            <a:r>
              <a:rPr lang="es-ES"/>
              <a:t> internacionales en los ámbitos comerciales, de innovación y emprendimiento</a:t>
            </a:r>
          </a:p>
          <a:p>
            <a:r>
              <a:rPr lang="es-ES"/>
              <a:t>Creación de una red internacional de colaboradores para la identificación de oportunidades y acceso a mercado</a:t>
            </a:r>
          </a:p>
          <a:p>
            <a:r>
              <a:rPr lang="es-ES"/>
              <a:t>Identificación, captación y acercamiento de oportunidades internacionales a las empresas vascas derivadas de las inversiones público y privadas, con foco en aquellos sectores englobados en las tres transiciones</a:t>
            </a:r>
          </a:p>
          <a:p>
            <a:r>
              <a:rPr lang="es-ES"/>
              <a:t>Aprovechamiento e impulso del grado de influencia de ejecutivos de empresas vascas en los ámbitos de decisión internacionales</a:t>
            </a:r>
          </a:p>
          <a:p>
            <a:r>
              <a:rPr lang="es-ES"/>
              <a:t>Aprovechamiento de las oportunidades derivadas del nuevo marco político – económico 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A505ABD-BF93-49F9-A016-F5695D5B0B8D}"/>
              </a:ext>
            </a:extLst>
          </p:cNvPr>
          <p:cNvSpPr txBox="1"/>
          <p:nvPr/>
        </p:nvSpPr>
        <p:spPr>
          <a:xfrm>
            <a:off x="5424150" y="6327335"/>
            <a:ext cx="1192404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Aumentar la presencia y las relaciones de las instituciones vascas con las entidades internacionales de referencia</a:t>
            </a:r>
          </a:p>
          <a:p>
            <a:r>
              <a:rPr lang="es-ES"/>
              <a:t>Coordinación las acciones del ecosistema para aprovechar el potencial de Euskadi y establecer relaciones con nuevos clientes y </a:t>
            </a:r>
            <a:r>
              <a:rPr lang="es-ES" err="1"/>
              <a:t>partners</a:t>
            </a:r>
            <a:r>
              <a:rPr lang="es-ES"/>
              <a:t> institucionales</a:t>
            </a:r>
          </a:p>
          <a:p>
            <a:r>
              <a:rPr lang="es-ES"/>
              <a:t>Sistematizar la identificación y acercamiento de oportunidades de negocio, y acompañar en su desarrollo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53231D2-1012-4E3C-974D-14C1E40D94C1}"/>
              </a:ext>
            </a:extLst>
          </p:cNvPr>
          <p:cNvSpPr/>
          <p:nvPr/>
        </p:nvSpPr>
        <p:spPr>
          <a:xfrm>
            <a:off x="5197804" y="7753972"/>
            <a:ext cx="12150396" cy="9095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30A9218-AC56-4FBB-955D-9A6F6AE866F0}"/>
              </a:ext>
            </a:extLst>
          </p:cNvPr>
          <p:cNvSpPr txBox="1"/>
          <p:nvPr/>
        </p:nvSpPr>
        <p:spPr>
          <a:xfrm>
            <a:off x="5424151" y="7882042"/>
            <a:ext cx="1127850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Desarrollo de actuaciones público-privadas de apoyo a la marca Euskadi Basque Country en origen y destino</a:t>
            </a:r>
          </a:p>
          <a:p>
            <a:r>
              <a:rPr lang="es-ES"/>
              <a:t>Impulso del uso de la marca Basque Country por el ecosistema vasco de internacionalización empresarial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93FE97E-C3E8-48A1-A87D-B10A3E8D5693}"/>
              </a:ext>
            </a:extLst>
          </p:cNvPr>
          <p:cNvSpPr txBox="1"/>
          <p:nvPr/>
        </p:nvSpPr>
        <p:spPr>
          <a:xfrm>
            <a:off x="1194085" y="7842051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Promoción de la marca Euskadi Basque Country</a:t>
            </a:r>
          </a:p>
        </p:txBody>
      </p:sp>
    </p:spTree>
    <p:extLst>
      <p:ext uri="{BB962C8B-B14F-4D97-AF65-F5344CB8AC3E}">
        <p14:creationId xmlns:p14="http://schemas.microsoft.com/office/powerpoint/2010/main" val="172075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15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15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16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4: Generación e incorporación de talento 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1AD20115-1B29-43CE-9D37-E019B37FA8D4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C1AFB1FB-0C97-481D-AA7E-E087F65D70D9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14E875-F2D2-4ED6-A8AD-87519269F091}"/>
              </a:ext>
            </a:extLst>
          </p:cNvPr>
          <p:cNvSpPr txBox="1"/>
          <p:nvPr/>
        </p:nvSpPr>
        <p:spPr>
          <a:xfrm>
            <a:off x="1194085" y="2871215"/>
            <a:ext cx="383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Capacitación de personas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A9007A0-4A81-4E85-957B-373809EEBBDE}"/>
              </a:ext>
            </a:extLst>
          </p:cNvPr>
          <p:cNvSpPr txBox="1"/>
          <p:nvPr/>
        </p:nvSpPr>
        <p:spPr>
          <a:xfrm>
            <a:off x="1194085" y="4773650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Incorporación de profesionales especializados (foco en </a:t>
            </a:r>
            <a:r>
              <a:rPr lang="es-ES" sz="1800" err="1"/>
              <a:t>PYMEs</a:t>
            </a:r>
            <a:r>
              <a:rPr lang="es-ES" sz="1800"/>
              <a:t>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752F354-F4C2-4E35-BA0F-42C29DACD72C}"/>
              </a:ext>
            </a:extLst>
          </p:cNvPr>
          <p:cNvSpPr txBox="1"/>
          <p:nvPr/>
        </p:nvSpPr>
        <p:spPr>
          <a:xfrm>
            <a:off x="1194085" y="6982112"/>
            <a:ext cx="383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Gestión del talento global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3B1F4D-FB3D-4070-AA42-C53EF25C6DF9}"/>
              </a:ext>
            </a:extLst>
          </p:cNvPr>
          <p:cNvSpPr txBox="1"/>
          <p:nvPr/>
        </p:nvSpPr>
        <p:spPr>
          <a:xfrm>
            <a:off x="5424151" y="2616591"/>
            <a:ext cx="1127850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Promoción de la actividad internacional en la Universidad, especialmente en ámbitos técnicos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Capacitación de jóvenes (BEINT y Global Training)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A2BC7A9-B351-429B-9E44-9E3D9023F6E5}"/>
              </a:ext>
            </a:extLst>
          </p:cNvPr>
          <p:cNvSpPr/>
          <p:nvPr/>
        </p:nvSpPr>
        <p:spPr>
          <a:xfrm>
            <a:off x="5197804" y="4174302"/>
            <a:ext cx="12150396" cy="196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17FF89D-D03D-4FA7-8D08-A64DBECEBACE}"/>
              </a:ext>
            </a:extLst>
          </p:cNvPr>
          <p:cNvSpPr txBox="1"/>
          <p:nvPr/>
        </p:nvSpPr>
        <p:spPr>
          <a:xfrm>
            <a:off x="5424151" y="4758548"/>
            <a:ext cx="1127850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Incorporación de especialistas senior (PROFEX)</a:t>
            </a:r>
          </a:p>
          <a:p>
            <a:r>
              <a:rPr lang="es-ES"/>
              <a:t>Acercamiento de las </a:t>
            </a:r>
            <a:r>
              <a:rPr lang="es-ES" err="1"/>
              <a:t>PYMEs</a:t>
            </a:r>
            <a:r>
              <a:rPr lang="es-ES"/>
              <a:t> y startups a los programas de capacitación de personas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A505ABD-BF93-49F9-A016-F5695D5B0B8D}"/>
              </a:ext>
            </a:extLst>
          </p:cNvPr>
          <p:cNvSpPr txBox="1"/>
          <p:nvPr/>
        </p:nvSpPr>
        <p:spPr>
          <a:xfrm>
            <a:off x="5424151" y="6748654"/>
            <a:ext cx="117766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Puesta en marcha de la plataforma </a:t>
            </a:r>
            <a:r>
              <a:rPr lang="es-ES" err="1"/>
              <a:t>Alumni</a:t>
            </a:r>
            <a:endParaRPr lang="es-ES"/>
          </a:p>
          <a:p>
            <a:r>
              <a:rPr lang="es-ES"/>
              <a:t>Programas de intercambio y facilitación de talento a las empresas internacionalizadas</a:t>
            </a:r>
          </a:p>
        </p:txBody>
      </p:sp>
    </p:spTree>
    <p:extLst>
      <p:ext uri="{BB962C8B-B14F-4D97-AF65-F5344CB8AC3E}">
        <p14:creationId xmlns:p14="http://schemas.microsoft.com/office/powerpoint/2010/main" val="54848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16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16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15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5: Coordinación de los servicios de impulso a la internacionalización empresarial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53609CC4-39E6-4679-8C4F-35E6D4EAA695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28" name="object 6">
            <a:extLst>
              <a:ext uri="{FF2B5EF4-FFF2-40B4-BE49-F238E27FC236}">
                <a16:creationId xmlns:a16="http://schemas.microsoft.com/office/drawing/2014/main" id="{CD979197-7DF8-4DB0-ACE4-98E9B4B67F2C}"/>
              </a:ext>
            </a:extLst>
          </p:cNvPr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C8D3A1B9-BF7C-48B0-9EBC-413030687952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8B3918CA-4BF7-491D-B378-D94CA68638B2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9DC10FC-9D93-4AB8-84F9-AF56BC7388FB}"/>
              </a:ext>
            </a:extLst>
          </p:cNvPr>
          <p:cNvSpPr txBox="1"/>
          <p:nvPr/>
        </p:nvSpPr>
        <p:spPr>
          <a:xfrm>
            <a:off x="1194085" y="2871215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Refuerzo de la coordinación intra e interinstitucional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AEA354A-11A3-4380-9004-F4C907777085}"/>
              </a:ext>
            </a:extLst>
          </p:cNvPr>
          <p:cNvSpPr txBox="1"/>
          <p:nvPr/>
        </p:nvSpPr>
        <p:spPr>
          <a:xfrm>
            <a:off x="1194085" y="6308625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Optimización de las herramientas orientadas a la promoción de la internacionalización empresarial 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9239570-7053-48F5-A5FA-119BC9419697}"/>
              </a:ext>
            </a:extLst>
          </p:cNvPr>
          <p:cNvSpPr txBox="1"/>
          <p:nvPr/>
        </p:nvSpPr>
        <p:spPr>
          <a:xfrm>
            <a:off x="5424151" y="2460629"/>
            <a:ext cx="11278501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Revisión del modelo de gobernanza del ecosistema de Internacionalización empresarial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Coordinación con el conjunto de agentes con actividad en el ámbito internacional: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Gobierno Vasco (</a:t>
            </a:r>
            <a:r>
              <a:rPr lang="es-ES" err="1"/>
              <a:t>Invest</a:t>
            </a:r>
            <a:r>
              <a:rPr lang="es-ES"/>
              <a:t> in </a:t>
            </a:r>
            <a:r>
              <a:rPr lang="es-ES" err="1"/>
              <a:t>the</a:t>
            </a:r>
            <a:r>
              <a:rPr lang="es-ES"/>
              <a:t> Basque Country, EBC 2025,…)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Diputaciones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Cámaras de Comercio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Clusters 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Agentes comarcales y locales</a:t>
            </a:r>
          </a:p>
          <a:p>
            <a:pPr marL="874713" lvl="1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Otros agentes de relevancia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A74B3F0F-F91C-458D-A77F-D380E9C09CBB}"/>
              </a:ext>
            </a:extLst>
          </p:cNvPr>
          <p:cNvSpPr/>
          <p:nvPr/>
        </p:nvSpPr>
        <p:spPr>
          <a:xfrm>
            <a:off x="5197804" y="5805578"/>
            <a:ext cx="12150396" cy="196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85EDB0E-5BB7-4EF4-B7D6-8E11501CA729}"/>
              </a:ext>
            </a:extLst>
          </p:cNvPr>
          <p:cNvSpPr txBox="1"/>
          <p:nvPr/>
        </p:nvSpPr>
        <p:spPr>
          <a:xfrm>
            <a:off x="5424151" y="6167652"/>
            <a:ext cx="112785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Impulso y puesta en marcha de nuevos instrumentos de apoyo y proyectos en colaboración, y ordenación de los existentes </a:t>
            </a:r>
          </a:p>
          <a:p>
            <a:r>
              <a:rPr lang="es-ES"/>
              <a:t>Generación de canales integrados de comunicación que faciliten la visibilidad y acceso a los instrumentos de apoyo en Euskadi</a:t>
            </a:r>
          </a:p>
        </p:txBody>
      </p:sp>
    </p:spTree>
    <p:extLst>
      <p:ext uri="{BB962C8B-B14F-4D97-AF65-F5344CB8AC3E}">
        <p14:creationId xmlns:p14="http://schemas.microsoft.com/office/powerpoint/2010/main" val="3891256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n 61" descr="logos_azul-18.png">
            <a:extLst>
              <a:ext uri="{FF2B5EF4-FFF2-40B4-BE49-F238E27FC236}">
                <a16:creationId xmlns:a16="http://schemas.microsoft.com/office/drawing/2014/main" id="{D01E2051-6BDE-46EC-BEF7-0AB1A43D4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85" y="8694179"/>
            <a:ext cx="3776857" cy="824725"/>
          </a:xfrm>
          <a:prstGeom prst="rect">
            <a:avLst/>
          </a:prstGeom>
        </p:spPr>
      </p:pic>
      <p:sp>
        <p:nvSpPr>
          <p:cNvPr id="82" name="object 3">
            <a:extLst>
              <a:ext uri="{FF2B5EF4-FFF2-40B4-BE49-F238E27FC236}">
                <a16:creationId xmlns:a16="http://schemas.microsoft.com/office/drawing/2014/main" id="{A01FCD79-1342-42FD-8B08-AEA241DD9701}"/>
              </a:ext>
            </a:extLst>
          </p:cNvPr>
          <p:cNvSpPr txBox="1"/>
          <p:nvPr/>
        </p:nvSpPr>
        <p:spPr>
          <a:xfrm>
            <a:off x="779053" y="3226624"/>
            <a:ext cx="3180080" cy="469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95"/>
              </a:spcBef>
            </a:pPr>
            <a:r>
              <a:rPr lang="es-ES" sz="2000" spc="55">
                <a:solidFill>
                  <a:srgbClr val="FFFFFF"/>
                </a:solidFill>
                <a:latin typeface="Calibri"/>
                <a:cs typeface="Calibri"/>
              </a:rPr>
              <a:t>El Plan ambiciona ser la herramienta clave para reforzar la actividad internacional de la economía vasca desde un enfoque de sostenibilidad, inclusividad y respeto a los derechos humanos, sirviendo para incrementar la competitividad empresarial en entornos internacionales como palanca para la reactivación económica</a:t>
            </a: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24326FB9-E42B-4D99-90D2-820997A7ECE4}"/>
              </a:ext>
            </a:extLst>
          </p:cNvPr>
          <p:cNvSpPr/>
          <p:nvPr/>
        </p:nvSpPr>
        <p:spPr>
          <a:xfrm>
            <a:off x="0" y="0"/>
            <a:ext cx="17348200" cy="1962614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0031" y="2475859"/>
            <a:ext cx="31756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>
                <a:solidFill>
                  <a:srgbClr val="FFFFFF"/>
                </a:solidFill>
                <a:latin typeface="Calibri"/>
                <a:cs typeface="Calibri"/>
              </a:rPr>
              <a:t>Visión 2021-2024</a:t>
            </a: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id="{C5360724-D5ED-4DC0-8AED-1DA87A851F6B}"/>
              </a:ext>
            </a:extLst>
          </p:cNvPr>
          <p:cNvSpPr/>
          <p:nvPr/>
        </p:nvSpPr>
        <p:spPr>
          <a:xfrm>
            <a:off x="1267012" y="8680703"/>
            <a:ext cx="15213778" cy="45719"/>
          </a:xfrm>
          <a:custGeom>
            <a:avLst/>
            <a:gdLst/>
            <a:ahLst/>
            <a:cxnLst/>
            <a:rect l="l" t="t" r="r" b="b"/>
            <a:pathLst>
              <a:path w="10642600">
                <a:moveTo>
                  <a:pt x="0" y="0"/>
                </a:moveTo>
                <a:lnTo>
                  <a:pt x="10642600" y="0"/>
                </a:lnTo>
              </a:path>
            </a:pathLst>
          </a:custGeom>
          <a:ln w="6350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F6E567DB-988E-41BC-BEAD-96112B90E8DB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65" name="Marcador de número de diapositiva 61">
              <a:extLst>
                <a:ext uri="{FF2B5EF4-FFF2-40B4-BE49-F238E27FC236}">
                  <a16:creationId xmlns:a16="http://schemas.microsoft.com/office/drawing/2014/main" id="{5A8854AF-9953-491A-BBC7-7F5858F098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17</a:t>
              </a:fld>
              <a:endParaRPr lang="es-ES" sz="1600" spc="80"/>
            </a:p>
          </p:txBody>
        </p:sp>
        <p:sp>
          <p:nvSpPr>
            <p:cNvPr id="66" name="Marcador de número de diapositiva 2">
              <a:extLst>
                <a:ext uri="{FF2B5EF4-FFF2-40B4-BE49-F238E27FC236}">
                  <a16:creationId xmlns:a16="http://schemas.microsoft.com/office/drawing/2014/main" id="{ADA7170E-EB1B-4BCD-9EC2-D37D22E26C8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17</a:t>
              </a:fld>
              <a:endParaRPr lang="es-ES" sz="1600" spc="80"/>
            </a:p>
          </p:txBody>
        </p:sp>
        <p:sp>
          <p:nvSpPr>
            <p:cNvPr id="67" name="bk object 16">
              <a:extLst>
                <a:ext uri="{FF2B5EF4-FFF2-40B4-BE49-F238E27FC236}">
                  <a16:creationId xmlns:a16="http://schemas.microsoft.com/office/drawing/2014/main" id="{66D587CC-F7C8-4B19-9F82-413C808FB101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68" name="Marcador de número de diapositiva 10">
              <a:extLst>
                <a:ext uri="{FF2B5EF4-FFF2-40B4-BE49-F238E27FC236}">
                  <a16:creationId xmlns:a16="http://schemas.microsoft.com/office/drawing/2014/main" id="{E914D089-3802-4972-84BD-2812FB6AE6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17</a:t>
              </a:r>
            </a:p>
          </p:txBody>
        </p:sp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id="{60BE4959-C40D-432D-AB8B-194EE3EF2D40}"/>
              </a:ext>
            </a:extLst>
          </p:cNvPr>
          <p:cNvSpPr txBox="1"/>
          <p:nvPr/>
        </p:nvSpPr>
        <p:spPr>
          <a:xfrm>
            <a:off x="1267012" y="688919"/>
            <a:ext cx="162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Eje 6: Coherencia de las políticas públicas de Internacionalización empresarial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1AD20115-1B29-43CE-9D37-E019B37FA8D4}"/>
              </a:ext>
            </a:extLst>
          </p:cNvPr>
          <p:cNvSpPr/>
          <p:nvPr/>
        </p:nvSpPr>
        <p:spPr>
          <a:xfrm>
            <a:off x="1065250" y="1962613"/>
            <a:ext cx="4132554" cy="6731566"/>
          </a:xfrm>
          <a:custGeom>
            <a:avLst/>
            <a:gdLst/>
            <a:ahLst/>
            <a:cxnLst/>
            <a:rect l="l" t="t" r="r" b="b"/>
            <a:pathLst>
              <a:path w="9182100" h="8356600">
                <a:moveTo>
                  <a:pt x="9182100" y="0"/>
                </a:moveTo>
                <a:lnTo>
                  <a:pt x="0" y="0"/>
                </a:lnTo>
                <a:lnTo>
                  <a:pt x="0" y="8356600"/>
                </a:lnTo>
                <a:lnTo>
                  <a:pt x="9182100" y="8356600"/>
                </a:lnTo>
                <a:lnTo>
                  <a:pt x="9182100" y="0"/>
                </a:lnTo>
                <a:close/>
              </a:path>
            </a:pathLst>
          </a:custGeom>
          <a:solidFill>
            <a:srgbClr val="007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C1AFB1FB-0C97-481D-AA7E-E087F65D70D9}"/>
              </a:ext>
            </a:extLst>
          </p:cNvPr>
          <p:cNvSpPr txBox="1"/>
          <p:nvPr/>
        </p:nvSpPr>
        <p:spPr>
          <a:xfrm>
            <a:off x="594184" y="5572971"/>
            <a:ext cx="269304" cy="30491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lang="es-ES" spc="85">
                <a:cs typeface="Calibri"/>
              </a:rPr>
              <a:t>Ámbitos de actuación</a:t>
            </a:r>
            <a:endParaRPr sz="1800"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14E875-F2D2-4ED6-A8AD-87519269F091}"/>
              </a:ext>
            </a:extLst>
          </p:cNvPr>
          <p:cNvSpPr txBox="1"/>
          <p:nvPr/>
        </p:nvSpPr>
        <p:spPr>
          <a:xfrm>
            <a:off x="1194085" y="2871215"/>
            <a:ext cx="383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/>
              <a:t>Apoyo de la internacionalización empresarial sostenible e inclusiva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A9007A0-4A81-4E85-957B-373809EEBBDE}"/>
              </a:ext>
            </a:extLst>
          </p:cNvPr>
          <p:cNvSpPr txBox="1"/>
          <p:nvPr/>
        </p:nvSpPr>
        <p:spPr>
          <a:xfrm>
            <a:off x="1194085" y="4916338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Fomento de la cooperación con las entidades de referencia en el ámbito de la sostenibilidad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752F354-F4C2-4E35-BA0F-42C29DACD72C}"/>
              </a:ext>
            </a:extLst>
          </p:cNvPr>
          <p:cNvSpPr txBox="1"/>
          <p:nvPr/>
        </p:nvSpPr>
        <p:spPr>
          <a:xfrm>
            <a:off x="1194085" y="7005558"/>
            <a:ext cx="383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613"/>
            <a:r>
              <a:rPr lang="es-ES" sz="1800"/>
              <a:t>Promoción de la perspectiva de diversidad en el proceso de internacionalización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93B1F4D-FB3D-4070-AA42-C53EF25C6DF9}"/>
              </a:ext>
            </a:extLst>
          </p:cNvPr>
          <p:cNvSpPr txBox="1"/>
          <p:nvPr/>
        </p:nvSpPr>
        <p:spPr>
          <a:xfrm>
            <a:off x="5424151" y="2421294"/>
            <a:ext cx="112785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Promoción y sensibilización de la internacionalización sostenible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Impulso de la inclusión de los Objetivos de Desarrollo Sostenibles - ODS en los programas de apoyo a la actividad internacional de las empresas vascas</a:t>
            </a:r>
          </a:p>
          <a:p>
            <a:pPr marL="417513" indent="-342900">
              <a:spcAft>
                <a:spcPts val="600"/>
              </a:spcAft>
              <a:buFont typeface="+mj-lt"/>
              <a:buAutoNum type="arabicPeriod"/>
            </a:pPr>
            <a:r>
              <a:rPr lang="es-ES"/>
              <a:t>Evaluación del impacto de la internacionalización de las empresas vascas sobre los Objetivos de Desarrollo Sostenibles - ODS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A2BC7A9-B351-429B-9E44-9E3D9023F6E5}"/>
              </a:ext>
            </a:extLst>
          </p:cNvPr>
          <p:cNvSpPr/>
          <p:nvPr/>
        </p:nvSpPr>
        <p:spPr>
          <a:xfrm>
            <a:off x="5197804" y="4433202"/>
            <a:ext cx="12150396" cy="196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17FF89D-D03D-4FA7-8D08-A64DBECEBACE}"/>
              </a:ext>
            </a:extLst>
          </p:cNvPr>
          <p:cNvSpPr txBox="1"/>
          <p:nvPr/>
        </p:nvSpPr>
        <p:spPr>
          <a:xfrm>
            <a:off x="5424151" y="4758548"/>
            <a:ext cx="112785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Acercamiento a las entidades multilaterales para programas sostenibles</a:t>
            </a:r>
          </a:p>
          <a:p>
            <a:r>
              <a:rPr lang="es-ES"/>
              <a:t>Involucración de agentes del ecosistema vasco en proyectos sostenibles de entidades multilaterales</a:t>
            </a:r>
          </a:p>
          <a:p>
            <a:r>
              <a:rPr lang="es-ES"/>
              <a:t>Desarrollo conjunto de proyectos empresariales sostenibles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A505ABD-BF93-49F9-A016-F5695D5B0B8D}"/>
              </a:ext>
            </a:extLst>
          </p:cNvPr>
          <p:cNvSpPr txBox="1"/>
          <p:nvPr/>
        </p:nvSpPr>
        <p:spPr>
          <a:xfrm>
            <a:off x="5424151" y="6840906"/>
            <a:ext cx="1177666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417513" indent="-342900">
              <a:spcAft>
                <a:spcPts val="600"/>
              </a:spcAft>
              <a:buFont typeface="+mj-lt"/>
              <a:buAutoNum type="arabicPeriod"/>
            </a:lvl1pPr>
          </a:lstStyle>
          <a:p>
            <a:r>
              <a:rPr lang="es-ES"/>
              <a:t>Impulso de la diversidad, y específicamente la perspectiva de género, en la actividad internacional de las empresas vascas</a:t>
            </a:r>
          </a:p>
          <a:p>
            <a:r>
              <a:rPr lang="es-ES"/>
              <a:t>Reconocimiento y visibilidad de la actividad internacional de las mujeres y puesta en valor de la diversidad social como elemento diferenciador de las empresas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108776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7348200" cy="1384300"/>
          </a:xfrm>
          <a:custGeom>
            <a:avLst/>
            <a:gdLst/>
            <a:ahLst/>
            <a:cxnLst/>
            <a:rect l="l" t="t" r="r" b="b"/>
            <a:pathLst>
              <a:path w="17348200" h="1384300">
                <a:moveTo>
                  <a:pt x="17348200" y="0"/>
                </a:moveTo>
                <a:lnTo>
                  <a:pt x="0" y="0"/>
                </a:lnTo>
                <a:lnTo>
                  <a:pt x="0" y="1384300"/>
                </a:lnTo>
                <a:lnTo>
                  <a:pt x="17348200" y="13843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07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272834" y="2326853"/>
            <a:ext cx="67728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1600" spc="30">
                <a:latin typeface="Calibri"/>
                <a:cs typeface="Calibri"/>
              </a:rPr>
              <a:t>Economías cercanas (Francia, Alemania, Reino Unido, Italia, Rep. Checa, Polonia, Holanda, Bélgica, Colombia y Chile), con importante presencia de empresas vascas y crecimiento limitado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-1236353" y="1518577"/>
            <a:ext cx="6959600" cy="48665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4625" algn="ctr">
              <a:lnSpc>
                <a:spcPct val="100000"/>
              </a:lnSpc>
              <a:spcBef>
                <a:spcPts val="885"/>
              </a:spcBef>
            </a:pPr>
            <a:r>
              <a:rPr lang="es-ES" sz="1600" spc="80">
                <a:solidFill>
                  <a:srgbClr val="FFFFFF"/>
                </a:solidFill>
                <a:latin typeface="Calibri"/>
                <a:cs typeface="Calibri"/>
              </a:rPr>
              <a:t>Segmentación estratégica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502900" y="2380748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Consolidación de posicionamiento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9FBBCB61-5A29-4142-A212-E554505F84B1}"/>
              </a:ext>
            </a:extLst>
          </p:cNvPr>
          <p:cNvSpPr txBox="1"/>
          <p:nvPr/>
        </p:nvSpPr>
        <p:spPr>
          <a:xfrm>
            <a:off x="734786" y="223358"/>
            <a:ext cx="16282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spc="125">
                <a:solidFill>
                  <a:schemeClr val="bg1"/>
                </a:solidFill>
              </a:rPr>
              <a:t>Desde el punto de vista geográfico, se establecen estrategias diferenciadas en función de los mercados objetivos</a:t>
            </a:r>
          </a:p>
        </p:txBody>
      </p:sp>
      <p:cxnSp>
        <p:nvCxnSpPr>
          <p:cNvPr id="1028" name="Conector recto 1027">
            <a:extLst>
              <a:ext uri="{FF2B5EF4-FFF2-40B4-BE49-F238E27FC236}">
                <a16:creationId xmlns:a16="http://schemas.microsoft.com/office/drawing/2014/main" id="{099B98CF-45DC-40A3-9E48-B2148BC551C1}"/>
              </a:ext>
            </a:extLst>
          </p:cNvPr>
          <p:cNvCxnSpPr>
            <a:cxnSpLocks/>
          </p:cNvCxnSpPr>
          <p:nvPr/>
        </p:nvCxnSpPr>
        <p:spPr>
          <a:xfrm>
            <a:off x="3124223" y="2380748"/>
            <a:ext cx="0" cy="781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CuadroTexto 1028">
            <a:extLst>
              <a:ext uri="{FF2B5EF4-FFF2-40B4-BE49-F238E27FC236}">
                <a16:creationId xmlns:a16="http://schemas.microsoft.com/office/drawing/2014/main" id="{96F7EE0B-6372-4E0D-AEBF-15705FBF8CD6}"/>
              </a:ext>
            </a:extLst>
          </p:cNvPr>
          <p:cNvSpPr txBox="1"/>
          <p:nvPr/>
        </p:nvSpPr>
        <p:spPr>
          <a:xfrm>
            <a:off x="1551362" y="2425321"/>
            <a:ext cx="182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Países consolidación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A4B9B222-F17A-4ABA-BEAC-FF9533167114}"/>
              </a:ext>
            </a:extLst>
          </p:cNvPr>
          <p:cNvSpPr/>
          <p:nvPr/>
        </p:nvSpPr>
        <p:spPr>
          <a:xfrm>
            <a:off x="1278107" y="2519497"/>
            <a:ext cx="228600" cy="2170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object 51">
            <a:extLst>
              <a:ext uri="{FF2B5EF4-FFF2-40B4-BE49-F238E27FC236}">
                <a16:creationId xmlns:a16="http://schemas.microsoft.com/office/drawing/2014/main" id="{A2D42BCF-5C96-400B-A0B5-B27329FAEB70}"/>
              </a:ext>
            </a:extLst>
          </p:cNvPr>
          <p:cNvSpPr txBox="1"/>
          <p:nvPr/>
        </p:nvSpPr>
        <p:spPr>
          <a:xfrm>
            <a:off x="3272834" y="3611973"/>
            <a:ext cx="631566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1600" spc="30">
                <a:latin typeface="Calibri"/>
                <a:cs typeface="Calibri"/>
              </a:rPr>
              <a:t>Economías de tamaño grande y mediano e industrializados, con altas perspectivas de crecimiento en sectores estratégicos (EEUU, China, México, India y Brasil)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3264C3DB-BF73-4CAD-B501-162C7A928939}"/>
              </a:ext>
            </a:extLst>
          </p:cNvPr>
          <p:cNvSpPr txBox="1"/>
          <p:nvPr/>
        </p:nvSpPr>
        <p:spPr>
          <a:xfrm>
            <a:off x="1551362" y="3533346"/>
            <a:ext cx="13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Grandes mercados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0D1F3AAA-6FCC-49AA-9EA4-0C3E142DF6F2}"/>
              </a:ext>
            </a:extLst>
          </p:cNvPr>
          <p:cNvSpPr/>
          <p:nvPr/>
        </p:nvSpPr>
        <p:spPr>
          <a:xfrm>
            <a:off x="1278107" y="3627522"/>
            <a:ext cx="228600" cy="2170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015744B3-F769-445C-8A08-8C26A9CABE28}"/>
              </a:ext>
            </a:extLst>
          </p:cNvPr>
          <p:cNvSpPr txBox="1"/>
          <p:nvPr/>
        </p:nvSpPr>
        <p:spPr>
          <a:xfrm>
            <a:off x="1551362" y="4764216"/>
            <a:ext cx="1571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Países “HUB” regionales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C927A43-659C-4972-B88B-13796D3F5935}"/>
              </a:ext>
            </a:extLst>
          </p:cNvPr>
          <p:cNvSpPr/>
          <p:nvPr/>
        </p:nvSpPr>
        <p:spPr>
          <a:xfrm>
            <a:off x="1278107" y="4858392"/>
            <a:ext cx="228600" cy="2170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8" name="Conector recto 87">
            <a:extLst>
              <a:ext uri="{FF2B5EF4-FFF2-40B4-BE49-F238E27FC236}">
                <a16:creationId xmlns:a16="http://schemas.microsoft.com/office/drawing/2014/main" id="{4A7D4321-64E7-45BA-99A5-DB94EF66784D}"/>
              </a:ext>
            </a:extLst>
          </p:cNvPr>
          <p:cNvCxnSpPr>
            <a:cxnSpLocks/>
          </p:cNvCxnSpPr>
          <p:nvPr/>
        </p:nvCxnSpPr>
        <p:spPr>
          <a:xfrm>
            <a:off x="3124223" y="3533346"/>
            <a:ext cx="0" cy="830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bject 51">
            <a:extLst>
              <a:ext uri="{FF2B5EF4-FFF2-40B4-BE49-F238E27FC236}">
                <a16:creationId xmlns:a16="http://schemas.microsoft.com/office/drawing/2014/main" id="{E3602868-81FD-4E66-B254-282087061D9F}"/>
              </a:ext>
            </a:extLst>
          </p:cNvPr>
          <p:cNvSpPr txBox="1"/>
          <p:nvPr/>
        </p:nvSpPr>
        <p:spPr>
          <a:xfrm>
            <a:off x="3272833" y="4892427"/>
            <a:ext cx="6087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1600" spc="30">
                <a:latin typeface="Calibri"/>
                <a:cs typeface="Calibri"/>
              </a:rPr>
              <a:t>Países que aportan no sólo crecimiento, si no que además permiten el acceso a otros mercados (Singapur- ASEAN, Australia, Turquía, Estados Árabes del Golfo-GCC, Rusia)</a:t>
            </a:r>
            <a:endParaRPr sz="1600">
              <a:latin typeface="Calibri"/>
              <a:cs typeface="Calibri"/>
            </a:endParaRP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AF991E34-58DB-4A25-81CF-DAFDA14E418F}"/>
              </a:ext>
            </a:extLst>
          </p:cNvPr>
          <p:cNvCxnSpPr>
            <a:cxnSpLocks/>
          </p:cNvCxnSpPr>
          <p:nvPr/>
        </p:nvCxnSpPr>
        <p:spPr>
          <a:xfrm>
            <a:off x="3124223" y="4813800"/>
            <a:ext cx="0" cy="9975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bject 55">
            <a:extLst>
              <a:ext uri="{FF2B5EF4-FFF2-40B4-BE49-F238E27FC236}">
                <a16:creationId xmlns:a16="http://schemas.microsoft.com/office/drawing/2014/main" id="{2F7CC87E-827D-47E3-84BE-969361A5EC72}"/>
              </a:ext>
            </a:extLst>
          </p:cNvPr>
          <p:cNvSpPr txBox="1"/>
          <p:nvPr/>
        </p:nvSpPr>
        <p:spPr>
          <a:xfrm>
            <a:off x="10502900" y="2746496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Estrategias de nicho en sectores estratégicos (3 transiciones)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2" name="object 55">
            <a:extLst>
              <a:ext uri="{FF2B5EF4-FFF2-40B4-BE49-F238E27FC236}">
                <a16:creationId xmlns:a16="http://schemas.microsoft.com/office/drawing/2014/main" id="{644E9107-4AE7-41AB-91FC-A71458574727}"/>
              </a:ext>
            </a:extLst>
          </p:cNvPr>
          <p:cNvSpPr txBox="1"/>
          <p:nvPr/>
        </p:nvSpPr>
        <p:spPr>
          <a:xfrm>
            <a:off x="10502900" y="3639797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Focalización y regionalización de esfuerzos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3" name="object 55">
            <a:extLst>
              <a:ext uri="{FF2B5EF4-FFF2-40B4-BE49-F238E27FC236}">
                <a16:creationId xmlns:a16="http://schemas.microsoft.com/office/drawing/2014/main" id="{31F7A461-DCB1-4FA7-AEC0-E1AAD85B09A8}"/>
              </a:ext>
            </a:extLst>
          </p:cNvPr>
          <p:cNvSpPr txBox="1"/>
          <p:nvPr/>
        </p:nvSpPr>
        <p:spPr>
          <a:xfrm>
            <a:off x="10502900" y="4003309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Intensificación de la actividad 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4" name="object 55">
            <a:extLst>
              <a:ext uri="{FF2B5EF4-FFF2-40B4-BE49-F238E27FC236}">
                <a16:creationId xmlns:a16="http://schemas.microsoft.com/office/drawing/2014/main" id="{F0E481B3-0B4A-4269-93FF-3F1A8006F41E}"/>
              </a:ext>
            </a:extLst>
          </p:cNvPr>
          <p:cNvSpPr txBox="1"/>
          <p:nvPr/>
        </p:nvSpPr>
        <p:spPr>
          <a:xfrm>
            <a:off x="10502900" y="4909407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  <a:tabLst>
                <a:tab pos="177800" algn="l"/>
              </a:tabLst>
            </a:pPr>
            <a:r>
              <a:rPr lang="es-ES" sz="1600" spc="65">
                <a:latin typeface="Calibri"/>
                <a:cs typeface="Calibri"/>
              </a:rPr>
              <a:t>Apertura y/o refuerzo de presencia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B4BDE4B5-7313-458E-AC9E-2D3D9D5F9691}"/>
              </a:ext>
            </a:extLst>
          </p:cNvPr>
          <p:cNvSpPr txBox="1"/>
          <p:nvPr/>
        </p:nvSpPr>
        <p:spPr>
          <a:xfrm>
            <a:off x="1551362" y="6065159"/>
            <a:ext cx="1585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Países de especialización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1CBCF364-BBED-43E7-A560-35814BDF1AC4}"/>
              </a:ext>
            </a:extLst>
          </p:cNvPr>
          <p:cNvSpPr/>
          <p:nvPr/>
        </p:nvSpPr>
        <p:spPr>
          <a:xfrm>
            <a:off x="1278107" y="6159335"/>
            <a:ext cx="228600" cy="2170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object 51">
            <a:extLst>
              <a:ext uri="{FF2B5EF4-FFF2-40B4-BE49-F238E27FC236}">
                <a16:creationId xmlns:a16="http://schemas.microsoft.com/office/drawing/2014/main" id="{82968BCF-0CBF-44C9-8C63-3C11CCB29BF8}"/>
              </a:ext>
            </a:extLst>
          </p:cNvPr>
          <p:cNvSpPr txBox="1"/>
          <p:nvPr/>
        </p:nvSpPr>
        <p:spPr>
          <a:xfrm>
            <a:off x="3272833" y="6139765"/>
            <a:ext cx="6087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1600" spc="30">
                <a:latin typeface="Calibri"/>
                <a:cs typeface="Calibri"/>
              </a:rPr>
              <a:t>Economías consolidados, con mercado limitado pero acceso a clientes con gran actividad internacional, tecnologías, sectores, ecosistemas específicos (Japón, Corea, Israel, Países escandinavos y Canadá)</a:t>
            </a:r>
            <a:endParaRPr sz="1600">
              <a:latin typeface="Calibri"/>
              <a:cs typeface="Calibri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C8ECBE16-46DE-4D42-AD0B-66E9472579FC}"/>
              </a:ext>
            </a:extLst>
          </p:cNvPr>
          <p:cNvCxnSpPr>
            <a:cxnSpLocks/>
          </p:cNvCxnSpPr>
          <p:nvPr/>
        </p:nvCxnSpPr>
        <p:spPr>
          <a:xfrm>
            <a:off x="3124223" y="6114743"/>
            <a:ext cx="0" cy="7765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bject 55">
            <a:extLst>
              <a:ext uri="{FF2B5EF4-FFF2-40B4-BE49-F238E27FC236}">
                <a16:creationId xmlns:a16="http://schemas.microsoft.com/office/drawing/2014/main" id="{BF97306C-6F6E-4307-87DC-6B84D1743CEC}"/>
              </a:ext>
            </a:extLst>
          </p:cNvPr>
          <p:cNvSpPr txBox="1"/>
          <p:nvPr/>
        </p:nvSpPr>
        <p:spPr>
          <a:xfrm>
            <a:off x="10502900" y="6172827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Estrategias de posicionamiento de nicho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C8519E07-1706-4CBB-9446-100A145DD59D}"/>
              </a:ext>
            </a:extLst>
          </p:cNvPr>
          <p:cNvSpPr txBox="1"/>
          <p:nvPr/>
        </p:nvSpPr>
        <p:spPr>
          <a:xfrm>
            <a:off x="1551362" y="7298246"/>
            <a:ext cx="158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Países de vigilancia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432CE636-10DA-4113-960C-EB4956766A54}"/>
              </a:ext>
            </a:extLst>
          </p:cNvPr>
          <p:cNvSpPr/>
          <p:nvPr/>
        </p:nvSpPr>
        <p:spPr>
          <a:xfrm>
            <a:off x="1278107" y="7392422"/>
            <a:ext cx="228600" cy="2170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object 51">
            <a:extLst>
              <a:ext uri="{FF2B5EF4-FFF2-40B4-BE49-F238E27FC236}">
                <a16:creationId xmlns:a16="http://schemas.microsoft.com/office/drawing/2014/main" id="{82BC98D5-F0BA-4732-A4F6-0794EA3F83ED}"/>
              </a:ext>
            </a:extLst>
          </p:cNvPr>
          <p:cNvSpPr txBox="1"/>
          <p:nvPr/>
        </p:nvSpPr>
        <p:spPr>
          <a:xfrm>
            <a:off x="3272832" y="7372852"/>
            <a:ext cx="677286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1600" spc="30">
                <a:latin typeface="Calibri"/>
                <a:cs typeface="Calibri"/>
              </a:rPr>
              <a:t>Países con economías fuertes y/o en crecimiento, donde la actividad de empresas vascas dada la limitada presencia tiene alto potencial (Marruecos, Egipto, Ghana, Kenia, Tanzania, Sudáfrica, Nigeria, Etiopía, Kazajistán y Cáucaso) </a:t>
            </a:r>
            <a:endParaRPr sz="1600">
              <a:latin typeface="Calibri"/>
              <a:cs typeface="Calibri"/>
            </a:endParaRPr>
          </a:p>
        </p:txBody>
      </p: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EB0F10E8-A165-4001-A86A-A85B28C6D192}"/>
              </a:ext>
            </a:extLst>
          </p:cNvPr>
          <p:cNvCxnSpPr>
            <a:cxnSpLocks/>
          </p:cNvCxnSpPr>
          <p:nvPr/>
        </p:nvCxnSpPr>
        <p:spPr>
          <a:xfrm>
            <a:off x="3124221" y="7392422"/>
            <a:ext cx="0" cy="9781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bject 55">
            <a:extLst>
              <a:ext uri="{FF2B5EF4-FFF2-40B4-BE49-F238E27FC236}">
                <a16:creationId xmlns:a16="http://schemas.microsoft.com/office/drawing/2014/main" id="{AED712EF-9B10-4BD3-A908-5F698459168D}"/>
              </a:ext>
            </a:extLst>
          </p:cNvPr>
          <p:cNvSpPr txBox="1"/>
          <p:nvPr/>
        </p:nvSpPr>
        <p:spPr>
          <a:xfrm>
            <a:off x="10502900" y="7500941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</a:pPr>
            <a:r>
              <a:rPr lang="es-ES" sz="1600" spc="65">
                <a:latin typeface="Calibri"/>
                <a:cs typeface="Calibri"/>
              </a:rPr>
              <a:t>Intensificación de la actividad 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2" name="object 55">
            <a:extLst>
              <a:ext uri="{FF2B5EF4-FFF2-40B4-BE49-F238E27FC236}">
                <a16:creationId xmlns:a16="http://schemas.microsoft.com/office/drawing/2014/main" id="{8729BFA6-9631-44B0-BE15-69A2B2CFF781}"/>
              </a:ext>
            </a:extLst>
          </p:cNvPr>
          <p:cNvSpPr txBox="1"/>
          <p:nvPr/>
        </p:nvSpPr>
        <p:spPr>
          <a:xfrm>
            <a:off x="10502900" y="6560588"/>
            <a:ext cx="6959600" cy="3175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77800" marR="275590">
              <a:lnSpc>
                <a:spcPct val="100000"/>
              </a:lnSpc>
              <a:spcBef>
                <a:spcPts val="885"/>
              </a:spcBef>
              <a:tabLst>
                <a:tab pos="266700" algn="l"/>
              </a:tabLst>
            </a:pPr>
            <a:r>
              <a:rPr lang="es-ES" sz="1600" spc="65">
                <a:latin typeface="Calibri"/>
                <a:cs typeface="Calibri"/>
              </a:rPr>
              <a:t>Estrategias de largo plazo: refuerzo de presencia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F0B28CFB-529B-401B-9AB0-4EFB78081A99}"/>
              </a:ext>
            </a:extLst>
          </p:cNvPr>
          <p:cNvGrpSpPr/>
          <p:nvPr/>
        </p:nvGrpSpPr>
        <p:grpSpPr>
          <a:xfrm>
            <a:off x="16768042" y="9177806"/>
            <a:ext cx="581313" cy="573798"/>
            <a:chOff x="8854787" y="4853354"/>
            <a:chExt cx="293945" cy="290145"/>
          </a:xfrm>
        </p:grpSpPr>
        <p:sp>
          <p:nvSpPr>
            <p:cNvPr id="115" name="Marcador de número de diapositiva 61">
              <a:extLst>
                <a:ext uri="{FF2B5EF4-FFF2-40B4-BE49-F238E27FC236}">
                  <a16:creationId xmlns:a16="http://schemas.microsoft.com/office/drawing/2014/main" id="{089CF61F-F4DA-4267-AF9F-87C5B9DD93A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18</a:t>
              </a:fld>
              <a:endParaRPr lang="es-ES" sz="1600" spc="80"/>
            </a:p>
          </p:txBody>
        </p:sp>
        <p:sp>
          <p:nvSpPr>
            <p:cNvPr id="116" name="Marcador de número de diapositiva 2">
              <a:extLst>
                <a:ext uri="{FF2B5EF4-FFF2-40B4-BE49-F238E27FC236}">
                  <a16:creationId xmlns:a16="http://schemas.microsoft.com/office/drawing/2014/main" id="{C4C44BC1-8092-4C43-8E54-5209F80DE77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4054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fld id="{81D60167-4931-47E6-BA6A-407CBD079E47}" type="slidenum">
                <a:rPr lang="es-ES" sz="1600" spc="80" smtClean="0"/>
                <a:pPr marL="25400">
                  <a:spcBef>
                    <a:spcPts val="170"/>
                  </a:spcBef>
                </a:pPr>
                <a:t>18</a:t>
              </a:fld>
              <a:endParaRPr lang="es-ES" sz="1600" spc="80"/>
            </a:p>
          </p:txBody>
        </p:sp>
        <p:sp>
          <p:nvSpPr>
            <p:cNvPr id="117" name="bk object 16">
              <a:extLst>
                <a:ext uri="{FF2B5EF4-FFF2-40B4-BE49-F238E27FC236}">
                  <a16:creationId xmlns:a16="http://schemas.microsoft.com/office/drawing/2014/main" id="{2A97FDB0-99D7-4A39-A6E3-03A38F152A5B}"/>
                </a:ext>
              </a:extLst>
            </p:cNvPr>
            <p:cNvSpPr/>
            <p:nvPr userDrawn="1"/>
          </p:nvSpPr>
          <p:spPr>
            <a:xfrm>
              <a:off x="8854787" y="4853354"/>
              <a:ext cx="293945" cy="290145"/>
            </a:xfrm>
            <a:custGeom>
              <a:avLst/>
              <a:gdLst/>
              <a:ahLst/>
              <a:cxnLst/>
              <a:rect l="l" t="t" r="r" b="b"/>
              <a:pathLst>
                <a:path w="540384" h="533400">
                  <a:moveTo>
                    <a:pt x="0" y="533400"/>
                  </a:moveTo>
                  <a:lnTo>
                    <a:pt x="540283" y="533400"/>
                  </a:lnTo>
                  <a:lnTo>
                    <a:pt x="540283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4800"/>
            </a:p>
          </p:txBody>
        </p:sp>
        <p:sp>
          <p:nvSpPr>
            <p:cNvPr id="118" name="Marcador de número de diapositiva 10">
              <a:extLst>
                <a:ext uri="{FF2B5EF4-FFF2-40B4-BE49-F238E27FC236}">
                  <a16:creationId xmlns:a16="http://schemas.microsoft.com/office/drawing/2014/main" id="{5971F746-AB50-4878-9571-66708A87CCC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898786" y="4900456"/>
              <a:ext cx="179570" cy="167702"/>
            </a:xfrm>
            <a:prstGeom prst="rect">
              <a:avLst/>
            </a:prstGeom>
          </p:spPr>
          <p:txBody>
            <a:bodyPr vert="horz" lIns="0" tIns="0" rIns="0" bIns="0" rtlCol="0" anchor="ctr"/>
            <a:lstStyle>
              <a:defPPr>
                <a:defRPr lang="es-ES"/>
              </a:defPPr>
              <a:lvl1pPr marL="0" algn="ctr" defTabSz="286984" rtl="0" eaLnBrk="1" latinLnBrk="0" hangingPunct="1">
                <a:defRPr sz="7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  <a:sym typeface="Arial" panose="020B0604020202020204" pitchFamily="34" charset="0"/>
                </a:defRPr>
              </a:lvl1pPr>
              <a:lvl2pPr marL="286984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3969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0953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7938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4922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1907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08891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95876" algn="l" defTabSz="286984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400">
                <a:spcBef>
                  <a:spcPts val="170"/>
                </a:spcBef>
              </a:pPr>
              <a:r>
                <a:rPr lang="es-ES" sz="1600" spc="80"/>
                <a:t>18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82872F-B171-4F80-A540-0D2651CBA569}"/>
              </a:ext>
            </a:extLst>
          </p:cNvPr>
          <p:cNvSpPr txBox="1"/>
          <p:nvPr/>
        </p:nvSpPr>
        <p:spPr>
          <a:xfrm>
            <a:off x="10502900" y="1851347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/>
              <a:t>Estrategias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0357" y="7345336"/>
            <a:ext cx="1488864" cy="4123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15442" y="7107170"/>
            <a:ext cx="1494586" cy="17071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740900" y="7235875"/>
            <a:ext cx="578485" cy="608330"/>
          </a:xfrm>
          <a:custGeom>
            <a:avLst/>
            <a:gdLst/>
            <a:ahLst/>
            <a:cxnLst/>
            <a:rect l="l" t="t" r="r" b="b"/>
            <a:pathLst>
              <a:path w="578484" h="608329">
                <a:moveTo>
                  <a:pt x="344932" y="0"/>
                </a:moveTo>
                <a:lnTo>
                  <a:pt x="234302" y="0"/>
                </a:lnTo>
                <a:lnTo>
                  <a:pt x="234302" y="152171"/>
                </a:lnTo>
                <a:lnTo>
                  <a:pt x="121551" y="39420"/>
                </a:lnTo>
                <a:lnTo>
                  <a:pt x="43205" y="117767"/>
                </a:lnTo>
                <a:lnTo>
                  <a:pt x="155956" y="230505"/>
                </a:lnTo>
                <a:lnTo>
                  <a:pt x="0" y="230505"/>
                </a:lnTo>
                <a:lnTo>
                  <a:pt x="0" y="341147"/>
                </a:lnTo>
                <a:lnTo>
                  <a:pt x="155956" y="341147"/>
                </a:lnTo>
                <a:lnTo>
                  <a:pt x="43205" y="453885"/>
                </a:lnTo>
                <a:lnTo>
                  <a:pt x="121551" y="532231"/>
                </a:lnTo>
                <a:lnTo>
                  <a:pt x="234302" y="419481"/>
                </a:lnTo>
                <a:lnTo>
                  <a:pt x="234302" y="607771"/>
                </a:lnTo>
                <a:lnTo>
                  <a:pt x="344932" y="607771"/>
                </a:lnTo>
                <a:lnTo>
                  <a:pt x="344932" y="419747"/>
                </a:lnTo>
                <a:lnTo>
                  <a:pt x="211277" y="285826"/>
                </a:lnTo>
                <a:lnTo>
                  <a:pt x="344932" y="151904"/>
                </a:lnTo>
                <a:lnTo>
                  <a:pt x="344932" y="0"/>
                </a:lnTo>
                <a:close/>
              </a:path>
              <a:path w="578484" h="608329">
                <a:moveTo>
                  <a:pt x="578281" y="230517"/>
                </a:moveTo>
                <a:lnTo>
                  <a:pt x="423011" y="230517"/>
                </a:lnTo>
                <a:lnTo>
                  <a:pt x="535762" y="117767"/>
                </a:lnTo>
                <a:lnTo>
                  <a:pt x="457428" y="39420"/>
                </a:lnTo>
                <a:lnTo>
                  <a:pt x="289623" y="207492"/>
                </a:lnTo>
                <a:lnTo>
                  <a:pt x="367690" y="285838"/>
                </a:lnTo>
                <a:lnTo>
                  <a:pt x="289623" y="364172"/>
                </a:lnTo>
                <a:lnTo>
                  <a:pt x="457428" y="532244"/>
                </a:lnTo>
                <a:lnTo>
                  <a:pt x="535762" y="453898"/>
                </a:lnTo>
                <a:lnTo>
                  <a:pt x="423011" y="341160"/>
                </a:lnTo>
                <a:lnTo>
                  <a:pt x="578281" y="341160"/>
                </a:lnTo>
                <a:lnTo>
                  <a:pt x="578281" y="2305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9125" y="7289523"/>
            <a:ext cx="1538114" cy="43024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2492731" y="7140892"/>
            <a:ext cx="1217295" cy="722630"/>
            <a:chOff x="12492731" y="7140892"/>
            <a:chExt cx="1217295" cy="722630"/>
          </a:xfrm>
        </p:grpSpPr>
        <p:sp>
          <p:nvSpPr>
            <p:cNvPr id="7" name="object 7"/>
            <p:cNvSpPr/>
            <p:nvPr/>
          </p:nvSpPr>
          <p:spPr>
            <a:xfrm>
              <a:off x="12492724" y="7140892"/>
              <a:ext cx="1217295" cy="722630"/>
            </a:xfrm>
            <a:custGeom>
              <a:avLst/>
              <a:gdLst/>
              <a:ahLst/>
              <a:cxnLst/>
              <a:rect l="l" t="t" r="r" b="b"/>
              <a:pathLst>
                <a:path w="1217294" h="722629">
                  <a:moveTo>
                    <a:pt x="138709" y="409003"/>
                  </a:moveTo>
                  <a:lnTo>
                    <a:pt x="122923" y="368452"/>
                  </a:lnTo>
                  <a:lnTo>
                    <a:pt x="88201" y="346278"/>
                  </a:lnTo>
                  <a:lnTo>
                    <a:pt x="53479" y="328269"/>
                  </a:lnTo>
                  <a:lnTo>
                    <a:pt x="37693" y="300266"/>
                  </a:lnTo>
                  <a:lnTo>
                    <a:pt x="40068" y="288124"/>
                  </a:lnTo>
                  <a:lnTo>
                    <a:pt x="46583" y="278777"/>
                  </a:lnTo>
                  <a:lnTo>
                    <a:pt x="56362" y="272770"/>
                  </a:lnTo>
                  <a:lnTo>
                    <a:pt x="68529" y="270649"/>
                  </a:lnTo>
                  <a:lnTo>
                    <a:pt x="86512" y="276225"/>
                  </a:lnTo>
                  <a:lnTo>
                    <a:pt x="96469" y="288505"/>
                  </a:lnTo>
                  <a:lnTo>
                    <a:pt x="104521" y="300774"/>
                  </a:lnTo>
                  <a:lnTo>
                    <a:pt x="116801" y="306349"/>
                  </a:lnTo>
                  <a:lnTo>
                    <a:pt x="125361" y="306349"/>
                  </a:lnTo>
                  <a:lnTo>
                    <a:pt x="132257" y="299478"/>
                  </a:lnTo>
                  <a:lnTo>
                    <a:pt x="132257" y="284035"/>
                  </a:lnTo>
                  <a:lnTo>
                    <a:pt x="128625" y="278003"/>
                  </a:lnTo>
                  <a:lnTo>
                    <a:pt x="124536" y="272694"/>
                  </a:lnTo>
                  <a:lnTo>
                    <a:pt x="122364" y="270649"/>
                  </a:lnTo>
                  <a:lnTo>
                    <a:pt x="113157" y="261962"/>
                  </a:lnTo>
                  <a:lnTo>
                    <a:pt x="99275" y="254952"/>
                  </a:lnTo>
                  <a:lnTo>
                    <a:pt x="84023" y="251129"/>
                  </a:lnTo>
                  <a:lnTo>
                    <a:pt x="68529" y="249974"/>
                  </a:lnTo>
                  <a:lnTo>
                    <a:pt x="44145" y="253644"/>
                  </a:lnTo>
                  <a:lnTo>
                    <a:pt x="23698" y="264464"/>
                  </a:lnTo>
                  <a:lnTo>
                    <a:pt x="9652" y="282143"/>
                  </a:lnTo>
                  <a:lnTo>
                    <a:pt x="4432" y="306349"/>
                  </a:lnTo>
                  <a:lnTo>
                    <a:pt x="20027" y="345668"/>
                  </a:lnTo>
                  <a:lnTo>
                    <a:pt x="54343" y="367677"/>
                  </a:lnTo>
                  <a:lnTo>
                    <a:pt x="88658" y="386410"/>
                  </a:lnTo>
                  <a:lnTo>
                    <a:pt x="104254" y="415912"/>
                  </a:lnTo>
                  <a:lnTo>
                    <a:pt x="101879" y="428599"/>
                  </a:lnTo>
                  <a:lnTo>
                    <a:pt x="95262" y="438327"/>
                  </a:lnTo>
                  <a:lnTo>
                    <a:pt x="85242" y="444550"/>
                  </a:lnTo>
                  <a:lnTo>
                    <a:pt x="72593" y="446735"/>
                  </a:lnTo>
                  <a:lnTo>
                    <a:pt x="51498" y="440397"/>
                  </a:lnTo>
                  <a:lnTo>
                    <a:pt x="39090" y="426440"/>
                  </a:lnTo>
                  <a:lnTo>
                    <a:pt x="29654" y="412483"/>
                  </a:lnTo>
                  <a:lnTo>
                    <a:pt x="17437" y="406146"/>
                  </a:lnTo>
                  <a:lnTo>
                    <a:pt x="7658" y="406146"/>
                  </a:lnTo>
                  <a:lnTo>
                    <a:pt x="0" y="414286"/>
                  </a:lnTo>
                  <a:lnTo>
                    <a:pt x="0" y="424027"/>
                  </a:lnTo>
                  <a:lnTo>
                    <a:pt x="1054" y="430911"/>
                  </a:lnTo>
                  <a:lnTo>
                    <a:pt x="38887" y="465226"/>
                  </a:lnTo>
                  <a:lnTo>
                    <a:pt x="69773" y="469836"/>
                  </a:lnTo>
                  <a:lnTo>
                    <a:pt x="96812" y="466090"/>
                  </a:lnTo>
                  <a:lnTo>
                    <a:pt x="118706" y="454787"/>
                  </a:lnTo>
                  <a:lnTo>
                    <a:pt x="124917" y="446735"/>
                  </a:lnTo>
                  <a:lnTo>
                    <a:pt x="133362" y="435800"/>
                  </a:lnTo>
                  <a:lnTo>
                    <a:pt x="138709" y="409003"/>
                  </a:lnTo>
                  <a:close/>
                </a:path>
                <a:path w="1217294" h="722629">
                  <a:moveTo>
                    <a:pt x="343560" y="350583"/>
                  </a:moveTo>
                  <a:lnTo>
                    <a:pt x="337578" y="309854"/>
                  </a:lnTo>
                  <a:lnTo>
                    <a:pt x="319722" y="278053"/>
                  </a:lnTo>
                  <a:lnTo>
                    <a:pt x="311492" y="272288"/>
                  </a:lnTo>
                  <a:lnTo>
                    <a:pt x="306666" y="268909"/>
                  </a:lnTo>
                  <a:lnTo>
                    <a:pt x="306666" y="357886"/>
                  </a:lnTo>
                  <a:lnTo>
                    <a:pt x="303555" y="386753"/>
                  </a:lnTo>
                  <a:lnTo>
                    <a:pt x="293357" y="415048"/>
                  </a:lnTo>
                  <a:lnTo>
                    <a:pt x="274789" y="436575"/>
                  </a:lnTo>
                  <a:lnTo>
                    <a:pt x="246570" y="445135"/>
                  </a:lnTo>
                  <a:lnTo>
                    <a:pt x="235800" y="444068"/>
                  </a:lnTo>
                  <a:lnTo>
                    <a:pt x="225361" y="441185"/>
                  </a:lnTo>
                  <a:lnTo>
                    <a:pt x="215277" y="436918"/>
                  </a:lnTo>
                  <a:lnTo>
                    <a:pt x="205625" y="431736"/>
                  </a:lnTo>
                  <a:lnTo>
                    <a:pt x="205676" y="307555"/>
                  </a:lnTo>
                  <a:lnTo>
                    <a:pt x="207365" y="291807"/>
                  </a:lnTo>
                  <a:lnTo>
                    <a:pt x="213207" y="280708"/>
                  </a:lnTo>
                  <a:lnTo>
                    <a:pt x="224078" y="274332"/>
                  </a:lnTo>
                  <a:lnTo>
                    <a:pt x="240868" y="272288"/>
                  </a:lnTo>
                  <a:lnTo>
                    <a:pt x="271360" y="279844"/>
                  </a:lnTo>
                  <a:lnTo>
                    <a:pt x="291731" y="299567"/>
                  </a:lnTo>
                  <a:lnTo>
                    <a:pt x="303123" y="327063"/>
                  </a:lnTo>
                  <a:lnTo>
                    <a:pt x="306666" y="357886"/>
                  </a:lnTo>
                  <a:lnTo>
                    <a:pt x="306666" y="268909"/>
                  </a:lnTo>
                  <a:lnTo>
                    <a:pt x="290169" y="257352"/>
                  </a:lnTo>
                  <a:lnTo>
                    <a:pt x="249047" y="249974"/>
                  </a:lnTo>
                  <a:lnTo>
                    <a:pt x="230644" y="251409"/>
                  </a:lnTo>
                  <a:lnTo>
                    <a:pt x="188226" y="264020"/>
                  </a:lnTo>
                  <a:lnTo>
                    <a:pt x="169456" y="299567"/>
                  </a:lnTo>
                  <a:lnTo>
                    <a:pt x="169481" y="558698"/>
                  </a:lnTo>
                  <a:lnTo>
                    <a:pt x="171945" y="560324"/>
                  </a:lnTo>
                  <a:lnTo>
                    <a:pt x="203974" y="560324"/>
                  </a:lnTo>
                  <a:lnTo>
                    <a:pt x="205625" y="557911"/>
                  </a:lnTo>
                  <a:lnTo>
                    <a:pt x="205625" y="455269"/>
                  </a:lnTo>
                  <a:lnTo>
                    <a:pt x="215849" y="461645"/>
                  </a:lnTo>
                  <a:lnTo>
                    <a:pt x="226174" y="466204"/>
                  </a:lnTo>
                  <a:lnTo>
                    <a:pt x="237185" y="468934"/>
                  </a:lnTo>
                  <a:lnTo>
                    <a:pt x="249428" y="469836"/>
                  </a:lnTo>
                  <a:lnTo>
                    <a:pt x="290664" y="458965"/>
                  </a:lnTo>
                  <a:lnTo>
                    <a:pt x="294538" y="455269"/>
                  </a:lnTo>
                  <a:lnTo>
                    <a:pt x="305168" y="445135"/>
                  </a:lnTo>
                  <a:lnTo>
                    <a:pt x="320078" y="430898"/>
                  </a:lnTo>
                  <a:lnTo>
                    <a:pt x="337693" y="392493"/>
                  </a:lnTo>
                  <a:lnTo>
                    <a:pt x="343560" y="350583"/>
                  </a:lnTo>
                  <a:close/>
                </a:path>
                <a:path w="1217294" h="722629">
                  <a:moveTo>
                    <a:pt x="498017" y="273481"/>
                  </a:moveTo>
                  <a:lnTo>
                    <a:pt x="456247" y="249974"/>
                  </a:lnTo>
                  <a:lnTo>
                    <a:pt x="440105" y="250990"/>
                  </a:lnTo>
                  <a:lnTo>
                    <a:pt x="419900" y="254139"/>
                  </a:lnTo>
                  <a:lnTo>
                    <a:pt x="400532" y="259549"/>
                  </a:lnTo>
                  <a:lnTo>
                    <a:pt x="386892" y="267398"/>
                  </a:lnTo>
                  <a:lnTo>
                    <a:pt x="380809" y="273481"/>
                  </a:lnTo>
                  <a:lnTo>
                    <a:pt x="380809" y="464566"/>
                  </a:lnTo>
                  <a:lnTo>
                    <a:pt x="383286" y="464997"/>
                  </a:lnTo>
                  <a:lnTo>
                    <a:pt x="416077" y="464997"/>
                  </a:lnTo>
                  <a:lnTo>
                    <a:pt x="417334" y="461759"/>
                  </a:lnTo>
                  <a:lnTo>
                    <a:pt x="417334" y="298272"/>
                  </a:lnTo>
                  <a:lnTo>
                    <a:pt x="418325" y="286753"/>
                  </a:lnTo>
                  <a:lnTo>
                    <a:pt x="421944" y="277622"/>
                  </a:lnTo>
                  <a:lnTo>
                    <a:pt x="429120" y="271614"/>
                  </a:lnTo>
                  <a:lnTo>
                    <a:pt x="440829" y="269443"/>
                  </a:lnTo>
                  <a:lnTo>
                    <a:pt x="455396" y="272796"/>
                  </a:lnTo>
                  <a:lnTo>
                    <a:pt x="464527" y="280187"/>
                  </a:lnTo>
                  <a:lnTo>
                    <a:pt x="472059" y="287566"/>
                  </a:lnTo>
                  <a:lnTo>
                    <a:pt x="481825" y="290918"/>
                  </a:lnTo>
                  <a:lnTo>
                    <a:pt x="491159" y="290918"/>
                  </a:lnTo>
                  <a:lnTo>
                    <a:pt x="498017" y="282460"/>
                  </a:lnTo>
                  <a:lnTo>
                    <a:pt x="498017" y="273481"/>
                  </a:lnTo>
                  <a:close/>
                </a:path>
                <a:path w="1217294" h="722629">
                  <a:moveTo>
                    <a:pt x="563791" y="256057"/>
                  </a:moveTo>
                  <a:lnTo>
                    <a:pt x="562533" y="254825"/>
                  </a:lnTo>
                  <a:lnTo>
                    <a:pt x="529272" y="254825"/>
                  </a:lnTo>
                  <a:lnTo>
                    <a:pt x="527659" y="256057"/>
                  </a:lnTo>
                  <a:lnTo>
                    <a:pt x="527659" y="463384"/>
                  </a:lnTo>
                  <a:lnTo>
                    <a:pt x="528472" y="464997"/>
                  </a:lnTo>
                  <a:lnTo>
                    <a:pt x="562914" y="464997"/>
                  </a:lnTo>
                  <a:lnTo>
                    <a:pt x="563791" y="462953"/>
                  </a:lnTo>
                  <a:lnTo>
                    <a:pt x="563791" y="256057"/>
                  </a:lnTo>
                  <a:close/>
                </a:path>
                <a:path w="1217294" h="722629">
                  <a:moveTo>
                    <a:pt x="567385" y="195986"/>
                  </a:moveTo>
                  <a:lnTo>
                    <a:pt x="565912" y="186804"/>
                  </a:lnTo>
                  <a:lnTo>
                    <a:pt x="561657" y="179628"/>
                  </a:lnTo>
                  <a:lnTo>
                    <a:pt x="554913" y="174955"/>
                  </a:lnTo>
                  <a:lnTo>
                    <a:pt x="545922" y="173291"/>
                  </a:lnTo>
                  <a:lnTo>
                    <a:pt x="537146" y="174955"/>
                  </a:lnTo>
                  <a:lnTo>
                    <a:pt x="530212" y="179527"/>
                  </a:lnTo>
                  <a:lnTo>
                    <a:pt x="525614" y="186474"/>
                  </a:lnTo>
                  <a:lnTo>
                    <a:pt x="523951" y="195211"/>
                  </a:lnTo>
                  <a:lnTo>
                    <a:pt x="525665" y="203974"/>
                  </a:lnTo>
                  <a:lnTo>
                    <a:pt x="530364" y="210616"/>
                  </a:lnTo>
                  <a:lnTo>
                    <a:pt x="537349" y="214833"/>
                  </a:lnTo>
                  <a:lnTo>
                    <a:pt x="545922" y="216306"/>
                  </a:lnTo>
                  <a:lnTo>
                    <a:pt x="554228" y="214795"/>
                  </a:lnTo>
                  <a:lnTo>
                    <a:pt x="561060" y="210566"/>
                  </a:lnTo>
                  <a:lnTo>
                    <a:pt x="565683" y="204139"/>
                  </a:lnTo>
                  <a:lnTo>
                    <a:pt x="567385" y="195986"/>
                  </a:lnTo>
                  <a:close/>
                </a:path>
                <a:path w="1217294" h="722629">
                  <a:moveTo>
                    <a:pt x="1216952" y="361111"/>
                  </a:moveTo>
                  <a:lnTo>
                    <a:pt x="1175245" y="359511"/>
                  </a:lnTo>
                  <a:lnTo>
                    <a:pt x="1133538" y="354698"/>
                  </a:lnTo>
                  <a:lnTo>
                    <a:pt x="1091844" y="346671"/>
                  </a:lnTo>
                  <a:lnTo>
                    <a:pt x="1050150" y="335432"/>
                  </a:lnTo>
                  <a:lnTo>
                    <a:pt x="1008443" y="320992"/>
                  </a:lnTo>
                  <a:lnTo>
                    <a:pt x="966749" y="303339"/>
                  </a:lnTo>
                  <a:lnTo>
                    <a:pt x="925055" y="282473"/>
                  </a:lnTo>
                  <a:lnTo>
                    <a:pt x="883361" y="258394"/>
                  </a:lnTo>
                  <a:lnTo>
                    <a:pt x="841667" y="231114"/>
                  </a:lnTo>
                  <a:lnTo>
                    <a:pt x="799973" y="200621"/>
                  </a:lnTo>
                  <a:lnTo>
                    <a:pt x="758278" y="166916"/>
                  </a:lnTo>
                  <a:lnTo>
                    <a:pt x="716584" y="129997"/>
                  </a:lnTo>
                  <a:lnTo>
                    <a:pt x="674890" y="89877"/>
                  </a:lnTo>
                  <a:lnTo>
                    <a:pt x="633196" y="46545"/>
                  </a:lnTo>
                  <a:lnTo>
                    <a:pt x="591515" y="0"/>
                  </a:lnTo>
                  <a:lnTo>
                    <a:pt x="626135" y="42494"/>
                  </a:lnTo>
                  <a:lnTo>
                    <a:pt x="656424" y="84975"/>
                  </a:lnTo>
                  <a:lnTo>
                    <a:pt x="682396" y="127457"/>
                  </a:lnTo>
                  <a:lnTo>
                    <a:pt x="704037" y="169938"/>
                  </a:lnTo>
                  <a:lnTo>
                    <a:pt x="721347" y="212420"/>
                  </a:lnTo>
                  <a:lnTo>
                    <a:pt x="734326" y="254901"/>
                  </a:lnTo>
                  <a:lnTo>
                    <a:pt x="742988" y="297395"/>
                  </a:lnTo>
                  <a:lnTo>
                    <a:pt x="747306" y="339877"/>
                  </a:lnTo>
                  <a:lnTo>
                    <a:pt x="747306" y="382358"/>
                  </a:lnTo>
                  <a:lnTo>
                    <a:pt x="742988" y="424853"/>
                  </a:lnTo>
                  <a:lnTo>
                    <a:pt x="734326" y="467334"/>
                  </a:lnTo>
                  <a:lnTo>
                    <a:pt x="721347" y="509816"/>
                  </a:lnTo>
                  <a:lnTo>
                    <a:pt x="704037" y="552310"/>
                  </a:lnTo>
                  <a:lnTo>
                    <a:pt x="682396" y="594804"/>
                  </a:lnTo>
                  <a:lnTo>
                    <a:pt x="656424" y="637286"/>
                  </a:lnTo>
                  <a:lnTo>
                    <a:pt x="626135" y="679780"/>
                  </a:lnTo>
                  <a:lnTo>
                    <a:pt x="591515" y="722261"/>
                  </a:lnTo>
                  <a:lnTo>
                    <a:pt x="633196" y="675716"/>
                  </a:lnTo>
                  <a:lnTo>
                    <a:pt x="674890" y="632383"/>
                  </a:lnTo>
                  <a:lnTo>
                    <a:pt x="716584" y="592251"/>
                  </a:lnTo>
                  <a:lnTo>
                    <a:pt x="758278" y="555332"/>
                  </a:lnTo>
                  <a:lnTo>
                    <a:pt x="799973" y="521627"/>
                  </a:lnTo>
                  <a:lnTo>
                    <a:pt x="841667" y="491121"/>
                  </a:lnTo>
                  <a:lnTo>
                    <a:pt x="883361" y="463842"/>
                  </a:lnTo>
                  <a:lnTo>
                    <a:pt x="925055" y="439762"/>
                  </a:lnTo>
                  <a:lnTo>
                    <a:pt x="966749" y="418896"/>
                  </a:lnTo>
                  <a:lnTo>
                    <a:pt x="1008443" y="401243"/>
                  </a:lnTo>
                  <a:lnTo>
                    <a:pt x="1050150" y="386803"/>
                  </a:lnTo>
                  <a:lnTo>
                    <a:pt x="1091844" y="375564"/>
                  </a:lnTo>
                  <a:lnTo>
                    <a:pt x="1133538" y="367538"/>
                  </a:lnTo>
                  <a:lnTo>
                    <a:pt x="1175245" y="362724"/>
                  </a:lnTo>
                  <a:lnTo>
                    <a:pt x="1216952" y="3611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96317" y="7266253"/>
              <a:ext cx="332930" cy="819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1224" y="7657996"/>
              <a:ext cx="354049" cy="80035"/>
            </a:xfrm>
            <a:prstGeom prst="rect">
              <a:avLst/>
            </a:prstGeom>
          </p:spPr>
        </p:pic>
      </p:grp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3BF385C-DB2A-488E-8791-12F9767004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19</a:t>
            </a:fld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847a5e-a095-4823-a53c-ca451468d6f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C21E6D921CD1489AB8DFF4A1D2C177" ma:contentTypeVersion="17" ma:contentTypeDescription="Crear nuevo documento." ma:contentTypeScope="" ma:versionID="6b38102d270af299481e8118df2c45d4">
  <xsd:schema xmlns:xsd="http://www.w3.org/2001/XMLSchema" xmlns:xs="http://www.w3.org/2001/XMLSchema" xmlns:p="http://schemas.microsoft.com/office/2006/metadata/properties" xmlns:ns2="80847a5e-a095-4823-a53c-ca451468d6fe" xmlns:ns3="8405d9f5-ce51-4fac-8f2b-2dd4f3427990" targetNamespace="http://schemas.microsoft.com/office/2006/metadata/properties" ma:root="true" ma:fieldsID="a1cbadb384a56e6beed99ba67a8d6631" ns2:_="" ns3:_="">
    <xsd:import namespace="80847a5e-a095-4823-a53c-ca451468d6fe"/>
    <xsd:import namespace="8405d9f5-ce51-4fac-8f2b-2dd4f3427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47a5e-a095-4823-a53c-ca451468d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a93b6070-29c1-4a34-962b-5b08846bad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5d9f5-ce51-4fac-8f2b-2dd4f3427990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0E7169-60BA-4E28-B202-8381C4EEA5D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634E1FE-527E-4243-861C-62CE489DAD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B847AE-E60A-497D-B5B8-C022E6E29F9B}"/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Plan de Internacionalización Empresarial 2021-2024</vt:lpstr>
      <vt:lpstr>Índice del documento</vt:lpstr>
      <vt:lpstr>  </vt:lpstr>
      <vt:lpstr>  </vt:lpstr>
      <vt:lpstr>El Plan de Internacionalización Empresarial 2017-2020 ha contribuido a reforzar la evolución de las exportaciones de la CAPV</vt:lpstr>
      <vt:lpstr>  </vt:lpstr>
      <vt:lpstr>Como resultado de todo el proceso se han identificado los principales retos para la internacionalización empresarial vasca, a los que se tratará de dar respuesta en este PIE</vt:lpstr>
      <vt:lpstr>La estructura estratégica del PIE 2021 – 2024 se adecua a la guía de elaboración de planes estratégicos del Gobierno Vasco </vt:lpstr>
      <vt:lpstr>PowerPoint Presentation</vt:lpstr>
      <vt:lpstr>  </vt:lpstr>
      <vt:lpstr>El Pie 2021 – 2024 se articula alrededor de 6 ejes estratégicos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</dc:title>
  <dc:creator>Fernández, Iván</dc:creator>
  <cp:revision>1</cp:revision>
  <cp:lastPrinted>2021-03-26T12:21:42Z</cp:lastPrinted>
  <dcterms:created xsi:type="dcterms:W3CDTF">2021-03-26T07:13:59Z</dcterms:created>
  <dcterms:modified xsi:type="dcterms:W3CDTF">2021-11-11T11:13:01Z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2021-02-02T00:00:00Z</vt:filetime>
  </property>
  <property fmtid="{D5CDD505-2E9C-101B-9397-08002B2CF9AE}" pid="3" name="Creator">
    <vt:lpwstr>Adobe Illustrator 25.1 (Macintosh)</vt:lpwstr>
  </property>
  <property fmtid="{D5CDD505-2E9C-101B-9397-08002B2CF9AE}" pid="4" name="LastSaved">
    <vt:filetime>2021-03-26T00:00:00Z</vt:filetime>
  </property>
  <property fmtid="{D5CDD505-2E9C-101B-9397-08002B2CF9AE}" pid="5" name="ContentTypeId">
    <vt:lpwstr>0x010100C0C21E6D921CD1489AB8DFF4A1D2C177</vt:lpwstr>
  </property>
</Properties>
</file>